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1"/>
  </p:notesMasterIdLst>
  <p:sldIdLst>
    <p:sldId id="256" r:id="rId2"/>
    <p:sldId id="258" r:id="rId3"/>
    <p:sldId id="259" r:id="rId4"/>
    <p:sldId id="331" r:id="rId5"/>
    <p:sldId id="289" r:id="rId6"/>
    <p:sldId id="261" r:id="rId7"/>
    <p:sldId id="327" r:id="rId8"/>
    <p:sldId id="328" r:id="rId9"/>
    <p:sldId id="329" r:id="rId10"/>
    <p:sldId id="326" r:id="rId11"/>
    <p:sldId id="267" r:id="rId12"/>
    <p:sldId id="324" r:id="rId13"/>
    <p:sldId id="290" r:id="rId14"/>
    <p:sldId id="292" r:id="rId15"/>
    <p:sldId id="321" r:id="rId16"/>
    <p:sldId id="323" r:id="rId17"/>
    <p:sldId id="330" r:id="rId18"/>
    <p:sldId id="322" r:id="rId19"/>
    <p:sldId id="262" r:id="rId2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01" autoAdjust="0"/>
    <p:restoredTop sz="94660"/>
  </p:normalViewPr>
  <p:slideViewPr>
    <p:cSldViewPr>
      <p:cViewPr>
        <p:scale>
          <a:sx n="100" d="100"/>
          <a:sy n="100"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ata3.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4F12F-82AD-4F45-AC54-43E71C475B59}" type="doc">
      <dgm:prSet loTypeId="urn:microsoft.com/office/officeart/2005/8/layout/target3" loCatId="list" qsTypeId="urn:microsoft.com/office/officeart/2005/8/quickstyle/3d5" qsCatId="3D" csTypeId="urn:microsoft.com/office/officeart/2005/8/colors/colorful1" csCatId="colorful" phldr="1"/>
      <dgm:spPr/>
    </dgm:pt>
    <dgm:pt modelId="{AA4B6C16-34CC-4943-99A9-21643F7E201E}">
      <dgm:prSet phldrT="[Testo]"/>
      <dgm:spPr/>
      <dgm:t>
        <a:bodyPr/>
        <a:lstStyle/>
        <a:p>
          <a:r>
            <a:rPr lang="it-IT" dirty="0" smtClean="0">
              <a:solidFill>
                <a:srgbClr val="002060"/>
              </a:solidFill>
            </a:rPr>
            <a:t>Competenze sociale e civiche</a:t>
          </a:r>
          <a:endParaRPr lang="it-IT" dirty="0">
            <a:solidFill>
              <a:srgbClr val="002060"/>
            </a:solidFill>
          </a:endParaRPr>
        </a:p>
      </dgm:t>
    </dgm:pt>
    <dgm:pt modelId="{F34C4E4C-CB75-4B87-A838-07FFA2DCA9B4}" type="parTrans" cxnId="{14EFCE1E-4852-43F7-BB1B-9E2BF245A88D}">
      <dgm:prSet/>
      <dgm:spPr/>
      <dgm:t>
        <a:bodyPr/>
        <a:lstStyle/>
        <a:p>
          <a:endParaRPr lang="it-IT"/>
        </a:p>
      </dgm:t>
    </dgm:pt>
    <dgm:pt modelId="{73DC84D5-4045-4C68-8CA0-7958E33D8787}" type="sibTrans" cxnId="{14EFCE1E-4852-43F7-BB1B-9E2BF245A88D}">
      <dgm:prSet/>
      <dgm:spPr/>
      <dgm:t>
        <a:bodyPr/>
        <a:lstStyle/>
        <a:p>
          <a:endParaRPr lang="it-IT"/>
        </a:p>
      </dgm:t>
    </dgm:pt>
    <dgm:pt modelId="{EFD62071-667B-456A-8C5C-D76E30D221EF}">
      <dgm:prSet phldrT="[Testo]"/>
      <dgm:spPr/>
      <dgm:t>
        <a:bodyPr/>
        <a:lstStyle/>
        <a:p>
          <a:r>
            <a:rPr lang="it-IT" smtClean="0">
              <a:solidFill>
                <a:srgbClr val="002060"/>
              </a:solidFill>
            </a:rPr>
            <a:t>   </a:t>
          </a:r>
          <a:r>
            <a:rPr lang="it-IT" smtClean="0">
              <a:solidFill>
                <a:srgbClr val="002060"/>
              </a:solidFill>
            </a:rPr>
            <a:t> Imparare </a:t>
          </a:r>
          <a:r>
            <a:rPr lang="it-IT" dirty="0" smtClean="0">
              <a:solidFill>
                <a:srgbClr val="002060"/>
              </a:solidFill>
            </a:rPr>
            <a:t>ad imparare.</a:t>
          </a:r>
          <a:endParaRPr lang="it-IT" dirty="0">
            <a:solidFill>
              <a:srgbClr val="002060"/>
            </a:solidFill>
          </a:endParaRPr>
        </a:p>
      </dgm:t>
    </dgm:pt>
    <dgm:pt modelId="{E4530C5C-B3B8-4400-8B7B-1506FE98226E}" type="parTrans" cxnId="{55C28B0E-AC57-4927-9082-49CE9C3B4D62}">
      <dgm:prSet/>
      <dgm:spPr/>
      <dgm:t>
        <a:bodyPr/>
        <a:lstStyle/>
        <a:p>
          <a:endParaRPr lang="it-IT"/>
        </a:p>
      </dgm:t>
    </dgm:pt>
    <dgm:pt modelId="{FDC98C5E-5AF7-4B99-BEB9-6CA0FAEED530}" type="sibTrans" cxnId="{55C28B0E-AC57-4927-9082-49CE9C3B4D62}">
      <dgm:prSet/>
      <dgm:spPr/>
      <dgm:t>
        <a:bodyPr/>
        <a:lstStyle/>
        <a:p>
          <a:endParaRPr lang="it-IT"/>
        </a:p>
      </dgm:t>
    </dgm:pt>
    <dgm:pt modelId="{7920018D-454F-45AC-9A59-C7F4A9710B42}">
      <dgm:prSet phldrT="[Testo]"/>
      <dgm:spPr/>
      <dgm:t>
        <a:bodyPr/>
        <a:lstStyle/>
        <a:p>
          <a:r>
            <a:rPr lang="it-IT" dirty="0" smtClean="0">
              <a:solidFill>
                <a:srgbClr val="002060"/>
              </a:solidFill>
            </a:rPr>
            <a:t>Consapevolezza ed espressione culturale.</a:t>
          </a:r>
          <a:endParaRPr lang="it-IT" dirty="0">
            <a:solidFill>
              <a:srgbClr val="002060"/>
            </a:solidFill>
          </a:endParaRPr>
        </a:p>
      </dgm:t>
    </dgm:pt>
    <dgm:pt modelId="{027D95B0-FB6B-42DE-83EB-01EE52D01653}" type="parTrans" cxnId="{82E01202-C785-40CE-9047-83A9A5D7F2AE}">
      <dgm:prSet/>
      <dgm:spPr/>
      <dgm:t>
        <a:bodyPr/>
        <a:lstStyle/>
        <a:p>
          <a:endParaRPr lang="it-IT"/>
        </a:p>
      </dgm:t>
    </dgm:pt>
    <dgm:pt modelId="{6CC76B68-08CD-429E-9911-EE05172C058F}" type="sibTrans" cxnId="{82E01202-C785-40CE-9047-83A9A5D7F2AE}">
      <dgm:prSet/>
      <dgm:spPr/>
      <dgm:t>
        <a:bodyPr/>
        <a:lstStyle/>
        <a:p>
          <a:endParaRPr lang="it-IT"/>
        </a:p>
      </dgm:t>
    </dgm:pt>
    <dgm:pt modelId="{9D7A9125-4546-4D73-9A24-2D6D3A9477A8}">
      <dgm:prSet phldrT="[Testo]"/>
      <dgm:spPr/>
      <dgm:t>
        <a:bodyPr/>
        <a:lstStyle/>
        <a:p>
          <a:r>
            <a:rPr lang="it-IT" dirty="0" smtClean="0">
              <a:solidFill>
                <a:srgbClr val="002060"/>
              </a:solidFill>
            </a:rPr>
            <a:t>         Comunicazione nella madre lingua.</a:t>
          </a:r>
          <a:endParaRPr lang="it-IT" dirty="0">
            <a:solidFill>
              <a:srgbClr val="002060"/>
            </a:solidFill>
          </a:endParaRPr>
        </a:p>
      </dgm:t>
    </dgm:pt>
    <dgm:pt modelId="{BA93EC1A-7CA5-41CA-91BE-0832B987AB21}" type="parTrans" cxnId="{99176DFB-D1B9-403E-A2FE-346301CC4942}">
      <dgm:prSet/>
      <dgm:spPr/>
      <dgm:t>
        <a:bodyPr/>
        <a:lstStyle/>
        <a:p>
          <a:endParaRPr lang="it-IT"/>
        </a:p>
      </dgm:t>
    </dgm:pt>
    <dgm:pt modelId="{10E07716-A43E-4FD9-BA15-4D942B70FA35}" type="sibTrans" cxnId="{99176DFB-D1B9-403E-A2FE-346301CC4942}">
      <dgm:prSet/>
      <dgm:spPr/>
      <dgm:t>
        <a:bodyPr/>
        <a:lstStyle/>
        <a:p>
          <a:endParaRPr lang="it-IT"/>
        </a:p>
      </dgm:t>
    </dgm:pt>
    <dgm:pt modelId="{2454ADC4-7BC0-4B59-B2A2-D83BAC32C39E}" type="pres">
      <dgm:prSet presAssocID="{9CE4F12F-82AD-4F45-AC54-43E71C475B59}" presName="Name0" presStyleCnt="0">
        <dgm:presLayoutVars>
          <dgm:chMax val="7"/>
          <dgm:dir/>
          <dgm:animLvl val="lvl"/>
          <dgm:resizeHandles val="exact"/>
        </dgm:presLayoutVars>
      </dgm:prSet>
      <dgm:spPr/>
    </dgm:pt>
    <dgm:pt modelId="{746CDD63-FBED-4928-B4E7-F20C70F20F80}" type="pres">
      <dgm:prSet presAssocID="{AA4B6C16-34CC-4943-99A9-21643F7E201E}" presName="circle1" presStyleLbl="node1" presStyleIdx="0" presStyleCnt="4" custLinFactNeighborX="-652" custLinFactNeighborY="1172"/>
      <dgm:spPr/>
    </dgm:pt>
    <dgm:pt modelId="{35BDAF8E-48FC-4FE7-8639-D821CFD178B3}" type="pres">
      <dgm:prSet presAssocID="{AA4B6C16-34CC-4943-99A9-21643F7E201E}" presName="space" presStyleCnt="0"/>
      <dgm:spPr/>
    </dgm:pt>
    <dgm:pt modelId="{436D576E-839E-4EE3-94C3-1A89DA556538}" type="pres">
      <dgm:prSet presAssocID="{AA4B6C16-34CC-4943-99A9-21643F7E201E}" presName="rect1" presStyleLbl="alignAcc1" presStyleIdx="0" presStyleCnt="4"/>
      <dgm:spPr/>
      <dgm:t>
        <a:bodyPr/>
        <a:lstStyle/>
        <a:p>
          <a:endParaRPr lang="it-IT"/>
        </a:p>
      </dgm:t>
    </dgm:pt>
    <dgm:pt modelId="{3ED210B1-DF89-4EE6-A7BC-5D2C4FCD8327}" type="pres">
      <dgm:prSet presAssocID="{EFD62071-667B-456A-8C5C-D76E30D221EF}" presName="vertSpace2" presStyleLbl="node1" presStyleIdx="0" presStyleCnt="4"/>
      <dgm:spPr/>
    </dgm:pt>
    <dgm:pt modelId="{C29BED59-4D0E-4133-82BB-94C0776F99DF}" type="pres">
      <dgm:prSet presAssocID="{EFD62071-667B-456A-8C5C-D76E30D221EF}" presName="circle2" presStyleLbl="node1" presStyleIdx="1" presStyleCnt="4"/>
      <dgm:spPr/>
    </dgm:pt>
    <dgm:pt modelId="{660EEEBF-20DE-40CF-8F6D-7BE2234A4CC5}" type="pres">
      <dgm:prSet presAssocID="{EFD62071-667B-456A-8C5C-D76E30D221EF}" presName="rect2" presStyleLbl="alignAcc1" presStyleIdx="1" presStyleCnt="4"/>
      <dgm:spPr/>
      <dgm:t>
        <a:bodyPr/>
        <a:lstStyle/>
        <a:p>
          <a:endParaRPr lang="it-IT"/>
        </a:p>
      </dgm:t>
    </dgm:pt>
    <dgm:pt modelId="{C0FC47B8-1CFA-4E41-AFB0-A4CAE480D275}" type="pres">
      <dgm:prSet presAssocID="{9D7A9125-4546-4D73-9A24-2D6D3A9477A8}" presName="vertSpace3" presStyleLbl="node1" presStyleIdx="1" presStyleCnt="4"/>
      <dgm:spPr/>
    </dgm:pt>
    <dgm:pt modelId="{32027301-F179-4BC7-8635-414A2C705A30}" type="pres">
      <dgm:prSet presAssocID="{9D7A9125-4546-4D73-9A24-2D6D3A9477A8}" presName="circle3" presStyleLbl="node1" presStyleIdx="2" presStyleCnt="4"/>
      <dgm:spPr/>
    </dgm:pt>
    <dgm:pt modelId="{DEEB99A3-62EB-48A6-8687-42659BEC924F}" type="pres">
      <dgm:prSet presAssocID="{9D7A9125-4546-4D73-9A24-2D6D3A9477A8}" presName="rect3" presStyleLbl="alignAcc1" presStyleIdx="2" presStyleCnt="4"/>
      <dgm:spPr/>
      <dgm:t>
        <a:bodyPr/>
        <a:lstStyle/>
        <a:p>
          <a:endParaRPr lang="it-IT"/>
        </a:p>
      </dgm:t>
    </dgm:pt>
    <dgm:pt modelId="{DC7DA127-226F-4A4A-B055-F4A1EFB0DDF2}" type="pres">
      <dgm:prSet presAssocID="{7920018D-454F-45AC-9A59-C7F4A9710B42}" presName="vertSpace4" presStyleLbl="node1" presStyleIdx="2" presStyleCnt="4"/>
      <dgm:spPr/>
    </dgm:pt>
    <dgm:pt modelId="{39A25B96-1E20-4609-90FA-8F4436C79AB1}" type="pres">
      <dgm:prSet presAssocID="{7920018D-454F-45AC-9A59-C7F4A9710B42}" presName="circle4" presStyleLbl="node1" presStyleIdx="3" presStyleCnt="4"/>
      <dgm:spPr/>
    </dgm:pt>
    <dgm:pt modelId="{FBEF0FE9-4C34-405E-8D9D-A20FA68C3864}" type="pres">
      <dgm:prSet presAssocID="{7920018D-454F-45AC-9A59-C7F4A9710B42}" presName="rect4" presStyleLbl="alignAcc1" presStyleIdx="3" presStyleCnt="4"/>
      <dgm:spPr/>
      <dgm:t>
        <a:bodyPr/>
        <a:lstStyle/>
        <a:p>
          <a:endParaRPr lang="it-IT"/>
        </a:p>
      </dgm:t>
    </dgm:pt>
    <dgm:pt modelId="{9C7CF9A6-76F9-479E-AD9F-DEBE162698E5}" type="pres">
      <dgm:prSet presAssocID="{AA4B6C16-34CC-4943-99A9-21643F7E201E}" presName="rect1ParTxNoCh" presStyleLbl="alignAcc1" presStyleIdx="3" presStyleCnt="4">
        <dgm:presLayoutVars>
          <dgm:chMax val="1"/>
          <dgm:bulletEnabled val="1"/>
        </dgm:presLayoutVars>
      </dgm:prSet>
      <dgm:spPr/>
      <dgm:t>
        <a:bodyPr/>
        <a:lstStyle/>
        <a:p>
          <a:endParaRPr lang="it-IT"/>
        </a:p>
      </dgm:t>
    </dgm:pt>
    <dgm:pt modelId="{7D53773B-BEFF-4320-B2CC-D52D333E5EBB}" type="pres">
      <dgm:prSet presAssocID="{EFD62071-667B-456A-8C5C-D76E30D221EF}" presName="rect2ParTxNoCh" presStyleLbl="alignAcc1" presStyleIdx="3" presStyleCnt="4">
        <dgm:presLayoutVars>
          <dgm:chMax val="1"/>
          <dgm:bulletEnabled val="1"/>
        </dgm:presLayoutVars>
      </dgm:prSet>
      <dgm:spPr/>
      <dgm:t>
        <a:bodyPr/>
        <a:lstStyle/>
        <a:p>
          <a:endParaRPr lang="it-IT"/>
        </a:p>
      </dgm:t>
    </dgm:pt>
    <dgm:pt modelId="{EECB1931-E4E0-47B9-83B3-517A2D577D7B}" type="pres">
      <dgm:prSet presAssocID="{9D7A9125-4546-4D73-9A24-2D6D3A9477A8}" presName="rect3ParTxNoCh" presStyleLbl="alignAcc1" presStyleIdx="3" presStyleCnt="4">
        <dgm:presLayoutVars>
          <dgm:chMax val="1"/>
          <dgm:bulletEnabled val="1"/>
        </dgm:presLayoutVars>
      </dgm:prSet>
      <dgm:spPr/>
      <dgm:t>
        <a:bodyPr/>
        <a:lstStyle/>
        <a:p>
          <a:endParaRPr lang="it-IT"/>
        </a:p>
      </dgm:t>
    </dgm:pt>
    <dgm:pt modelId="{7458E4A8-7C1D-4E8A-8F8F-FB211CABB818}" type="pres">
      <dgm:prSet presAssocID="{7920018D-454F-45AC-9A59-C7F4A9710B42}" presName="rect4ParTxNoCh" presStyleLbl="alignAcc1" presStyleIdx="3" presStyleCnt="4">
        <dgm:presLayoutVars>
          <dgm:chMax val="1"/>
          <dgm:bulletEnabled val="1"/>
        </dgm:presLayoutVars>
      </dgm:prSet>
      <dgm:spPr/>
      <dgm:t>
        <a:bodyPr/>
        <a:lstStyle/>
        <a:p>
          <a:endParaRPr lang="it-IT"/>
        </a:p>
      </dgm:t>
    </dgm:pt>
  </dgm:ptLst>
  <dgm:cxnLst>
    <dgm:cxn modelId="{3A2CBFB8-95A2-478F-864D-C59FBDC3A228}" type="presOf" srcId="{7920018D-454F-45AC-9A59-C7F4A9710B42}" destId="{7458E4A8-7C1D-4E8A-8F8F-FB211CABB818}" srcOrd="1" destOrd="0" presId="urn:microsoft.com/office/officeart/2005/8/layout/target3"/>
    <dgm:cxn modelId="{9CC58B78-9FDD-48B0-B9AE-B106C758EB60}" type="presOf" srcId="{AA4B6C16-34CC-4943-99A9-21643F7E201E}" destId="{436D576E-839E-4EE3-94C3-1A89DA556538}" srcOrd="0" destOrd="0" presId="urn:microsoft.com/office/officeart/2005/8/layout/target3"/>
    <dgm:cxn modelId="{2971FCFD-9047-404C-830C-96130DB58ADC}" type="presOf" srcId="{EFD62071-667B-456A-8C5C-D76E30D221EF}" destId="{7D53773B-BEFF-4320-B2CC-D52D333E5EBB}" srcOrd="1" destOrd="0" presId="urn:microsoft.com/office/officeart/2005/8/layout/target3"/>
    <dgm:cxn modelId="{D260F206-A111-495D-8EA9-D243E5BC1003}" type="presOf" srcId="{AA4B6C16-34CC-4943-99A9-21643F7E201E}" destId="{9C7CF9A6-76F9-479E-AD9F-DEBE162698E5}" srcOrd="1" destOrd="0" presId="urn:microsoft.com/office/officeart/2005/8/layout/target3"/>
    <dgm:cxn modelId="{846152B0-78F9-488D-8112-80B81C3010E5}" type="presOf" srcId="{9D7A9125-4546-4D73-9A24-2D6D3A9477A8}" destId="{EECB1931-E4E0-47B9-83B3-517A2D577D7B}" srcOrd="1" destOrd="0" presId="urn:microsoft.com/office/officeart/2005/8/layout/target3"/>
    <dgm:cxn modelId="{44AF5E2E-5D95-43A1-8C9A-D95D728E47C0}" type="presOf" srcId="{9D7A9125-4546-4D73-9A24-2D6D3A9477A8}" destId="{DEEB99A3-62EB-48A6-8687-42659BEC924F}" srcOrd="0" destOrd="0" presId="urn:microsoft.com/office/officeart/2005/8/layout/target3"/>
    <dgm:cxn modelId="{82E01202-C785-40CE-9047-83A9A5D7F2AE}" srcId="{9CE4F12F-82AD-4F45-AC54-43E71C475B59}" destId="{7920018D-454F-45AC-9A59-C7F4A9710B42}" srcOrd="3" destOrd="0" parTransId="{027D95B0-FB6B-42DE-83EB-01EE52D01653}" sibTransId="{6CC76B68-08CD-429E-9911-EE05172C058F}"/>
    <dgm:cxn modelId="{99176DFB-D1B9-403E-A2FE-346301CC4942}" srcId="{9CE4F12F-82AD-4F45-AC54-43E71C475B59}" destId="{9D7A9125-4546-4D73-9A24-2D6D3A9477A8}" srcOrd="2" destOrd="0" parTransId="{BA93EC1A-7CA5-41CA-91BE-0832B987AB21}" sibTransId="{10E07716-A43E-4FD9-BA15-4D942B70FA35}"/>
    <dgm:cxn modelId="{55C28B0E-AC57-4927-9082-49CE9C3B4D62}" srcId="{9CE4F12F-82AD-4F45-AC54-43E71C475B59}" destId="{EFD62071-667B-456A-8C5C-D76E30D221EF}" srcOrd="1" destOrd="0" parTransId="{E4530C5C-B3B8-4400-8B7B-1506FE98226E}" sibTransId="{FDC98C5E-5AF7-4B99-BEB9-6CA0FAEED530}"/>
    <dgm:cxn modelId="{B578A88A-CC01-484D-AD21-BEF3AA764C69}" type="presOf" srcId="{9CE4F12F-82AD-4F45-AC54-43E71C475B59}" destId="{2454ADC4-7BC0-4B59-B2A2-D83BAC32C39E}" srcOrd="0" destOrd="0" presId="urn:microsoft.com/office/officeart/2005/8/layout/target3"/>
    <dgm:cxn modelId="{14EFCE1E-4852-43F7-BB1B-9E2BF245A88D}" srcId="{9CE4F12F-82AD-4F45-AC54-43E71C475B59}" destId="{AA4B6C16-34CC-4943-99A9-21643F7E201E}" srcOrd="0" destOrd="0" parTransId="{F34C4E4C-CB75-4B87-A838-07FFA2DCA9B4}" sibTransId="{73DC84D5-4045-4C68-8CA0-7958E33D8787}"/>
    <dgm:cxn modelId="{933E3814-CCE6-4F4B-99E7-98B7BA26B9FE}" type="presOf" srcId="{EFD62071-667B-456A-8C5C-D76E30D221EF}" destId="{660EEEBF-20DE-40CF-8F6D-7BE2234A4CC5}" srcOrd="0" destOrd="0" presId="urn:microsoft.com/office/officeart/2005/8/layout/target3"/>
    <dgm:cxn modelId="{819C002C-EF5E-456A-9EBF-C11DAEE671C1}" type="presOf" srcId="{7920018D-454F-45AC-9A59-C7F4A9710B42}" destId="{FBEF0FE9-4C34-405E-8D9D-A20FA68C3864}" srcOrd="0" destOrd="0" presId="urn:microsoft.com/office/officeart/2005/8/layout/target3"/>
    <dgm:cxn modelId="{E13021F7-C6A2-414E-9C1A-828558C60456}" type="presParOf" srcId="{2454ADC4-7BC0-4B59-B2A2-D83BAC32C39E}" destId="{746CDD63-FBED-4928-B4E7-F20C70F20F80}" srcOrd="0" destOrd="0" presId="urn:microsoft.com/office/officeart/2005/8/layout/target3"/>
    <dgm:cxn modelId="{D013EA1E-D7EE-481F-BDEB-403B0680E1C8}" type="presParOf" srcId="{2454ADC4-7BC0-4B59-B2A2-D83BAC32C39E}" destId="{35BDAF8E-48FC-4FE7-8639-D821CFD178B3}" srcOrd="1" destOrd="0" presId="urn:microsoft.com/office/officeart/2005/8/layout/target3"/>
    <dgm:cxn modelId="{D2A10B8D-EAD0-4CB6-AE95-93763BFF7FA3}" type="presParOf" srcId="{2454ADC4-7BC0-4B59-B2A2-D83BAC32C39E}" destId="{436D576E-839E-4EE3-94C3-1A89DA556538}" srcOrd="2" destOrd="0" presId="urn:microsoft.com/office/officeart/2005/8/layout/target3"/>
    <dgm:cxn modelId="{CB8A0523-B6C7-4A27-98A6-DF7FC80F32CE}" type="presParOf" srcId="{2454ADC4-7BC0-4B59-B2A2-D83BAC32C39E}" destId="{3ED210B1-DF89-4EE6-A7BC-5D2C4FCD8327}" srcOrd="3" destOrd="0" presId="urn:microsoft.com/office/officeart/2005/8/layout/target3"/>
    <dgm:cxn modelId="{9437DFAC-CDCC-4C20-A353-A7A65E73700F}" type="presParOf" srcId="{2454ADC4-7BC0-4B59-B2A2-D83BAC32C39E}" destId="{C29BED59-4D0E-4133-82BB-94C0776F99DF}" srcOrd="4" destOrd="0" presId="urn:microsoft.com/office/officeart/2005/8/layout/target3"/>
    <dgm:cxn modelId="{C905BE23-359F-4A5A-AA13-00322A888F21}" type="presParOf" srcId="{2454ADC4-7BC0-4B59-B2A2-D83BAC32C39E}" destId="{660EEEBF-20DE-40CF-8F6D-7BE2234A4CC5}" srcOrd="5" destOrd="0" presId="urn:microsoft.com/office/officeart/2005/8/layout/target3"/>
    <dgm:cxn modelId="{52317D57-E0E3-4728-83B2-C0340E008D67}" type="presParOf" srcId="{2454ADC4-7BC0-4B59-B2A2-D83BAC32C39E}" destId="{C0FC47B8-1CFA-4E41-AFB0-A4CAE480D275}" srcOrd="6" destOrd="0" presId="urn:microsoft.com/office/officeart/2005/8/layout/target3"/>
    <dgm:cxn modelId="{AB3D5287-F1E6-4CD7-8CC9-B618FA69FA21}" type="presParOf" srcId="{2454ADC4-7BC0-4B59-B2A2-D83BAC32C39E}" destId="{32027301-F179-4BC7-8635-414A2C705A30}" srcOrd="7" destOrd="0" presId="urn:microsoft.com/office/officeart/2005/8/layout/target3"/>
    <dgm:cxn modelId="{06B3FFA9-CBC2-4D70-AA0A-8F9D8C85C734}" type="presParOf" srcId="{2454ADC4-7BC0-4B59-B2A2-D83BAC32C39E}" destId="{DEEB99A3-62EB-48A6-8687-42659BEC924F}" srcOrd="8" destOrd="0" presId="urn:microsoft.com/office/officeart/2005/8/layout/target3"/>
    <dgm:cxn modelId="{0C7FB3C5-3C1B-4007-8728-D0BC06F36EB5}" type="presParOf" srcId="{2454ADC4-7BC0-4B59-B2A2-D83BAC32C39E}" destId="{DC7DA127-226F-4A4A-B055-F4A1EFB0DDF2}" srcOrd="9" destOrd="0" presId="urn:microsoft.com/office/officeart/2005/8/layout/target3"/>
    <dgm:cxn modelId="{AF446958-C07A-4E0D-995A-E9795EECA0DF}" type="presParOf" srcId="{2454ADC4-7BC0-4B59-B2A2-D83BAC32C39E}" destId="{39A25B96-1E20-4609-90FA-8F4436C79AB1}" srcOrd="10" destOrd="0" presId="urn:microsoft.com/office/officeart/2005/8/layout/target3"/>
    <dgm:cxn modelId="{965EDB97-59FC-4702-889A-E3D8BE3ED027}" type="presParOf" srcId="{2454ADC4-7BC0-4B59-B2A2-D83BAC32C39E}" destId="{FBEF0FE9-4C34-405E-8D9D-A20FA68C3864}" srcOrd="11" destOrd="0" presId="urn:microsoft.com/office/officeart/2005/8/layout/target3"/>
    <dgm:cxn modelId="{80BC81F2-4994-4A60-ACF8-88565B640F2A}" type="presParOf" srcId="{2454ADC4-7BC0-4B59-B2A2-D83BAC32C39E}" destId="{9C7CF9A6-76F9-479E-AD9F-DEBE162698E5}" srcOrd="12" destOrd="0" presId="urn:microsoft.com/office/officeart/2005/8/layout/target3"/>
    <dgm:cxn modelId="{778D9738-5786-4308-8CEB-B05866116989}" type="presParOf" srcId="{2454ADC4-7BC0-4B59-B2A2-D83BAC32C39E}" destId="{7D53773B-BEFF-4320-B2CC-D52D333E5EBB}" srcOrd="13" destOrd="0" presId="urn:microsoft.com/office/officeart/2005/8/layout/target3"/>
    <dgm:cxn modelId="{14DFB7D8-A9B8-489C-BA81-000C00E8E62C}" type="presParOf" srcId="{2454ADC4-7BC0-4B59-B2A2-D83BAC32C39E}" destId="{EECB1931-E4E0-47B9-83B3-517A2D577D7B}" srcOrd="14" destOrd="0" presId="urn:microsoft.com/office/officeart/2005/8/layout/target3"/>
    <dgm:cxn modelId="{B1AEFF57-6DF5-4107-AF1F-0FCA68073385}" type="presParOf" srcId="{2454ADC4-7BC0-4B59-B2A2-D83BAC32C39E}" destId="{7458E4A8-7C1D-4E8A-8F8F-FB211CABB818}" srcOrd="15"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BAF7D047-FD4F-4062-8D58-44CEE5495037}" type="doc">
      <dgm:prSet loTypeId="urn:microsoft.com/office/officeart/2005/8/layout/radial2" loCatId="relationship" qsTypeId="urn:microsoft.com/office/officeart/2005/8/quickstyle/simple2" qsCatId="simple" csTypeId="urn:microsoft.com/office/officeart/2005/8/colors/colorful1" csCatId="colorful" phldr="1"/>
      <dgm:spPr/>
      <dgm:t>
        <a:bodyPr/>
        <a:lstStyle/>
        <a:p>
          <a:endParaRPr lang="it-IT"/>
        </a:p>
      </dgm:t>
    </dgm:pt>
    <dgm:pt modelId="{6CE618F1-AA49-45C7-BC56-205C1C0A7950}">
      <dgm:prSet phldrT="[Testo]" custT="1"/>
      <dgm:spPr/>
      <dgm:t>
        <a:bodyPr/>
        <a:lstStyle/>
        <a:p>
          <a:r>
            <a:rPr lang="it-IT" sz="2000" dirty="0" smtClean="0">
              <a:solidFill>
                <a:srgbClr val="FFFF00"/>
              </a:solidFill>
              <a:latin typeface="+mj-lt"/>
            </a:rPr>
            <a:t>Potenzia lo schema corporeo di base. </a:t>
          </a:r>
          <a:endParaRPr lang="it-IT" sz="2000" dirty="0">
            <a:solidFill>
              <a:srgbClr val="FFFF00"/>
            </a:solidFill>
            <a:latin typeface="+mj-lt"/>
          </a:endParaRPr>
        </a:p>
      </dgm:t>
    </dgm:pt>
    <dgm:pt modelId="{17989F3F-DB29-4033-9031-8F9070419766}" type="parTrans" cxnId="{FEB96DB0-C5D3-4D47-BC7F-0786E3CD6837}">
      <dgm:prSet/>
      <dgm:spPr/>
      <dgm:t>
        <a:bodyPr/>
        <a:lstStyle/>
        <a:p>
          <a:endParaRPr lang="it-IT"/>
        </a:p>
      </dgm:t>
    </dgm:pt>
    <dgm:pt modelId="{F952E781-72AA-46F6-BEE6-1D731761E087}" type="sibTrans" cxnId="{FEB96DB0-C5D3-4D47-BC7F-0786E3CD6837}">
      <dgm:prSet/>
      <dgm:spPr/>
      <dgm:t>
        <a:bodyPr/>
        <a:lstStyle/>
        <a:p>
          <a:endParaRPr lang="it-IT"/>
        </a:p>
      </dgm:t>
    </dgm:pt>
    <dgm:pt modelId="{46C4E3CE-4496-45E9-A0DC-13708B0675C9}">
      <dgm:prSet phldrT="[Testo]" custT="1"/>
      <dgm:spPr/>
      <dgm:t>
        <a:bodyPr/>
        <a:lstStyle/>
        <a:p>
          <a:r>
            <a:rPr lang="it-IT" sz="2000" dirty="0" smtClean="0">
              <a:solidFill>
                <a:srgbClr val="FFFF00"/>
              </a:solidFill>
              <a:latin typeface="+mj-lt"/>
            </a:rPr>
            <a:t>Migliora le relazione socio affettivo.</a:t>
          </a:r>
          <a:endParaRPr lang="it-IT" sz="2000" dirty="0">
            <a:solidFill>
              <a:srgbClr val="FFFF00"/>
            </a:solidFill>
            <a:latin typeface="+mj-lt"/>
          </a:endParaRPr>
        </a:p>
      </dgm:t>
    </dgm:pt>
    <dgm:pt modelId="{C3372052-C923-4627-B3D3-9143C9101FF7}" type="parTrans" cxnId="{A53E62BD-96EF-44E0-A8DB-5F844C20F138}">
      <dgm:prSet/>
      <dgm:spPr/>
      <dgm:t>
        <a:bodyPr/>
        <a:lstStyle/>
        <a:p>
          <a:endParaRPr lang="it-IT"/>
        </a:p>
      </dgm:t>
    </dgm:pt>
    <dgm:pt modelId="{6E919A67-B7A0-4E08-B2B8-EC6A747D0108}" type="sibTrans" cxnId="{A53E62BD-96EF-44E0-A8DB-5F844C20F138}">
      <dgm:prSet/>
      <dgm:spPr/>
      <dgm:t>
        <a:bodyPr/>
        <a:lstStyle/>
        <a:p>
          <a:endParaRPr lang="it-IT"/>
        </a:p>
      </dgm:t>
    </dgm:pt>
    <dgm:pt modelId="{9DBDCB7A-12EF-426F-9170-1E58C6AEDD68}">
      <dgm:prSet phldrT="[Testo]" custT="1"/>
      <dgm:spPr/>
      <dgm:t>
        <a:bodyPr/>
        <a:lstStyle/>
        <a:p>
          <a:r>
            <a:rPr lang="it-IT" sz="2000" dirty="0" smtClean="0">
              <a:solidFill>
                <a:srgbClr val="FFFF00"/>
              </a:solidFill>
              <a:latin typeface="+mj-lt"/>
            </a:rPr>
            <a:t>Acquisisce le regole.</a:t>
          </a:r>
          <a:endParaRPr lang="it-IT" sz="2000" dirty="0">
            <a:solidFill>
              <a:srgbClr val="FFFF00"/>
            </a:solidFill>
            <a:latin typeface="+mj-lt"/>
          </a:endParaRPr>
        </a:p>
      </dgm:t>
    </dgm:pt>
    <dgm:pt modelId="{A8EE6C2E-F394-4DBE-AA40-3048B92DEDF7}" type="parTrans" cxnId="{4F10581B-4AD7-445B-8681-52C8D9B54790}">
      <dgm:prSet/>
      <dgm:spPr/>
      <dgm:t>
        <a:bodyPr/>
        <a:lstStyle/>
        <a:p>
          <a:endParaRPr lang="it-IT"/>
        </a:p>
      </dgm:t>
    </dgm:pt>
    <dgm:pt modelId="{7830E81A-809E-4234-9217-958BBCDC71DA}" type="sibTrans" cxnId="{4F10581B-4AD7-445B-8681-52C8D9B54790}">
      <dgm:prSet/>
      <dgm:spPr/>
      <dgm:t>
        <a:bodyPr/>
        <a:lstStyle/>
        <a:p>
          <a:endParaRPr lang="it-IT"/>
        </a:p>
      </dgm:t>
    </dgm:pt>
    <dgm:pt modelId="{0A3B8D32-FBF8-4993-B4C5-4C812DFE99FB}">
      <dgm:prSet phldrT="[Testo]" custT="1"/>
      <dgm:spPr/>
      <dgm:t>
        <a:bodyPr/>
        <a:lstStyle/>
        <a:p>
          <a:r>
            <a:rPr lang="it-IT" sz="2000" dirty="0" smtClean="0">
              <a:solidFill>
                <a:srgbClr val="FFFF00"/>
              </a:solidFill>
              <a:latin typeface="+mj-lt"/>
            </a:rPr>
            <a:t>Consolida autostima e fiducia in se stesso.</a:t>
          </a:r>
          <a:endParaRPr lang="it-IT" sz="2000" dirty="0">
            <a:solidFill>
              <a:srgbClr val="FFFF00"/>
            </a:solidFill>
            <a:latin typeface="+mj-lt"/>
          </a:endParaRPr>
        </a:p>
      </dgm:t>
    </dgm:pt>
    <dgm:pt modelId="{BB3D0E49-E933-44DE-8334-F14CEE3EEC72}" type="parTrans" cxnId="{79A3E41A-3EB9-48A2-BE46-E7D2A6FA5A29}">
      <dgm:prSet/>
      <dgm:spPr/>
      <dgm:t>
        <a:bodyPr/>
        <a:lstStyle/>
        <a:p>
          <a:endParaRPr lang="it-IT"/>
        </a:p>
      </dgm:t>
    </dgm:pt>
    <dgm:pt modelId="{DB4E840A-C298-4878-9885-9A4AEB785154}" type="sibTrans" cxnId="{79A3E41A-3EB9-48A2-BE46-E7D2A6FA5A29}">
      <dgm:prSet/>
      <dgm:spPr/>
      <dgm:t>
        <a:bodyPr/>
        <a:lstStyle/>
        <a:p>
          <a:endParaRPr lang="it-IT"/>
        </a:p>
      </dgm:t>
    </dgm:pt>
    <dgm:pt modelId="{1B662972-9A0B-4F3C-A0C9-E3D7FA6B4042}" type="pres">
      <dgm:prSet presAssocID="{BAF7D047-FD4F-4062-8D58-44CEE5495037}" presName="composite" presStyleCnt="0">
        <dgm:presLayoutVars>
          <dgm:chMax val="5"/>
          <dgm:dir/>
          <dgm:animLvl val="ctr"/>
          <dgm:resizeHandles val="exact"/>
        </dgm:presLayoutVars>
      </dgm:prSet>
      <dgm:spPr/>
      <dgm:t>
        <a:bodyPr/>
        <a:lstStyle/>
        <a:p>
          <a:endParaRPr lang="it-IT"/>
        </a:p>
      </dgm:t>
    </dgm:pt>
    <dgm:pt modelId="{BDB50993-91B5-4D41-9CC2-71BAECBFA375}" type="pres">
      <dgm:prSet presAssocID="{BAF7D047-FD4F-4062-8D58-44CEE5495037}" presName="cycle" presStyleCnt="0"/>
      <dgm:spPr/>
    </dgm:pt>
    <dgm:pt modelId="{98B33D1D-3912-406F-9C6E-75FC5AF4E838}" type="pres">
      <dgm:prSet presAssocID="{BAF7D047-FD4F-4062-8D58-44CEE5495037}" presName="centerShape" presStyleCnt="0"/>
      <dgm:spPr/>
    </dgm:pt>
    <dgm:pt modelId="{BA93E232-5D73-4760-9B8F-B33CB979B38A}" type="pres">
      <dgm:prSet presAssocID="{BAF7D047-FD4F-4062-8D58-44CEE5495037}" presName="connSite" presStyleLbl="node1" presStyleIdx="0" presStyleCnt="5"/>
      <dgm:spPr/>
    </dgm:pt>
    <dgm:pt modelId="{3CBABA75-47F8-43D1-9971-66F387050DC3}" type="pres">
      <dgm:prSet presAssocID="{BAF7D047-FD4F-4062-8D58-44CEE5495037}" presName="visible" presStyleLbl="node1" presStyleIdx="0" presStyleCnt="5" custScaleX="131497" custScaleY="127843" custLinFactNeighborX="-839" custLinFactNeighborY="7860"/>
      <dgm:spPr>
        <a:blipFill rotWithShape="0">
          <a:blip xmlns:r="http://schemas.openxmlformats.org/officeDocument/2006/relationships" r:embed="rId1"/>
          <a:stretch>
            <a:fillRect/>
          </a:stretch>
        </a:blipFill>
      </dgm:spPr>
    </dgm:pt>
    <dgm:pt modelId="{94F39E59-E764-4DA2-86C9-3C2A5CF92860}" type="pres">
      <dgm:prSet presAssocID="{17989F3F-DB29-4033-9031-8F9070419766}" presName="Name25" presStyleLbl="parChTrans1D1" presStyleIdx="0" presStyleCnt="4"/>
      <dgm:spPr/>
      <dgm:t>
        <a:bodyPr/>
        <a:lstStyle/>
        <a:p>
          <a:endParaRPr lang="it-IT"/>
        </a:p>
      </dgm:t>
    </dgm:pt>
    <dgm:pt modelId="{68B8C38C-0626-420B-B0DE-9D4F16B429AD}" type="pres">
      <dgm:prSet presAssocID="{6CE618F1-AA49-45C7-BC56-205C1C0A7950}" presName="node" presStyleCnt="0"/>
      <dgm:spPr/>
    </dgm:pt>
    <dgm:pt modelId="{D9309830-8F1D-43CC-8EA6-86ABD40A07FA}" type="pres">
      <dgm:prSet presAssocID="{6CE618F1-AA49-45C7-BC56-205C1C0A7950}" presName="parentNode" presStyleLbl="node1" presStyleIdx="1" presStyleCnt="5" custScaleX="287238">
        <dgm:presLayoutVars>
          <dgm:chMax val="1"/>
          <dgm:bulletEnabled val="1"/>
        </dgm:presLayoutVars>
      </dgm:prSet>
      <dgm:spPr/>
      <dgm:t>
        <a:bodyPr/>
        <a:lstStyle/>
        <a:p>
          <a:endParaRPr lang="it-IT"/>
        </a:p>
      </dgm:t>
    </dgm:pt>
    <dgm:pt modelId="{C7EDD4F6-E453-44BC-A82F-993330D082AF}" type="pres">
      <dgm:prSet presAssocID="{6CE618F1-AA49-45C7-BC56-205C1C0A7950}" presName="childNode" presStyleLbl="revTx" presStyleIdx="0" presStyleCnt="0">
        <dgm:presLayoutVars>
          <dgm:bulletEnabled val="1"/>
        </dgm:presLayoutVars>
      </dgm:prSet>
      <dgm:spPr/>
      <dgm:t>
        <a:bodyPr/>
        <a:lstStyle/>
        <a:p>
          <a:endParaRPr lang="it-IT"/>
        </a:p>
      </dgm:t>
    </dgm:pt>
    <dgm:pt modelId="{3A8CBEBA-4CE0-4688-A3B8-90C486CF4A59}" type="pres">
      <dgm:prSet presAssocID="{A8EE6C2E-F394-4DBE-AA40-3048B92DEDF7}" presName="Name25" presStyleLbl="parChTrans1D1" presStyleIdx="1" presStyleCnt="4"/>
      <dgm:spPr/>
      <dgm:t>
        <a:bodyPr/>
        <a:lstStyle/>
        <a:p>
          <a:endParaRPr lang="it-IT"/>
        </a:p>
      </dgm:t>
    </dgm:pt>
    <dgm:pt modelId="{679449EC-8EEB-4ED0-83E2-ADB34EA9AEDD}" type="pres">
      <dgm:prSet presAssocID="{9DBDCB7A-12EF-426F-9170-1E58C6AEDD68}" presName="node" presStyleCnt="0"/>
      <dgm:spPr/>
    </dgm:pt>
    <dgm:pt modelId="{CD2C9A6D-E192-4F72-A3B5-8DB6721A8691}" type="pres">
      <dgm:prSet presAssocID="{9DBDCB7A-12EF-426F-9170-1E58C6AEDD68}" presName="parentNode" presStyleLbl="node1" presStyleIdx="2" presStyleCnt="5" custScaleX="181099" custLinFactX="70750" custLinFactNeighborX="100000" custLinFactNeighborY="-73875">
        <dgm:presLayoutVars>
          <dgm:chMax val="1"/>
          <dgm:bulletEnabled val="1"/>
        </dgm:presLayoutVars>
      </dgm:prSet>
      <dgm:spPr/>
      <dgm:t>
        <a:bodyPr/>
        <a:lstStyle/>
        <a:p>
          <a:endParaRPr lang="it-IT"/>
        </a:p>
      </dgm:t>
    </dgm:pt>
    <dgm:pt modelId="{64C8E1ED-E9C0-4BAB-AE53-4AB33958EFD8}" type="pres">
      <dgm:prSet presAssocID="{9DBDCB7A-12EF-426F-9170-1E58C6AEDD68}" presName="childNode" presStyleLbl="revTx" presStyleIdx="0" presStyleCnt="0">
        <dgm:presLayoutVars>
          <dgm:bulletEnabled val="1"/>
        </dgm:presLayoutVars>
      </dgm:prSet>
      <dgm:spPr/>
    </dgm:pt>
    <dgm:pt modelId="{FA6A0B5F-92CB-4631-9F61-96DD091BB344}" type="pres">
      <dgm:prSet presAssocID="{BB3D0E49-E933-44DE-8334-F14CEE3EEC72}" presName="Name25" presStyleLbl="parChTrans1D1" presStyleIdx="2" presStyleCnt="4"/>
      <dgm:spPr/>
      <dgm:t>
        <a:bodyPr/>
        <a:lstStyle/>
        <a:p>
          <a:endParaRPr lang="it-IT"/>
        </a:p>
      </dgm:t>
    </dgm:pt>
    <dgm:pt modelId="{91C73C5C-6E0D-4880-9DA3-A7A528C6C40B}" type="pres">
      <dgm:prSet presAssocID="{0A3B8D32-FBF8-4993-B4C5-4C812DFE99FB}" presName="node" presStyleCnt="0"/>
      <dgm:spPr/>
    </dgm:pt>
    <dgm:pt modelId="{128CDE97-8CC8-4449-8FD0-C68692B2AC53}" type="pres">
      <dgm:prSet presAssocID="{0A3B8D32-FBF8-4993-B4C5-4C812DFE99FB}" presName="parentNode" presStyleLbl="node1" presStyleIdx="3" presStyleCnt="5" custScaleX="246230" custScaleY="139629" custLinFactX="89549" custLinFactNeighborX="100000" custLinFactNeighborY="-51604">
        <dgm:presLayoutVars>
          <dgm:chMax val="1"/>
          <dgm:bulletEnabled val="1"/>
        </dgm:presLayoutVars>
      </dgm:prSet>
      <dgm:spPr/>
      <dgm:t>
        <a:bodyPr/>
        <a:lstStyle/>
        <a:p>
          <a:endParaRPr lang="it-IT"/>
        </a:p>
      </dgm:t>
    </dgm:pt>
    <dgm:pt modelId="{A7ACED9C-724C-4348-954F-2554D2400B7B}" type="pres">
      <dgm:prSet presAssocID="{0A3B8D32-FBF8-4993-B4C5-4C812DFE99FB}" presName="childNode" presStyleLbl="revTx" presStyleIdx="0" presStyleCnt="0">
        <dgm:presLayoutVars>
          <dgm:bulletEnabled val="1"/>
        </dgm:presLayoutVars>
      </dgm:prSet>
      <dgm:spPr/>
    </dgm:pt>
    <dgm:pt modelId="{480BC5BC-9FC5-4F06-8BDA-F01F2D79A51B}" type="pres">
      <dgm:prSet presAssocID="{C3372052-C923-4627-B3D3-9143C9101FF7}" presName="Name25" presStyleLbl="parChTrans1D1" presStyleIdx="3" presStyleCnt="4"/>
      <dgm:spPr/>
      <dgm:t>
        <a:bodyPr/>
        <a:lstStyle/>
        <a:p>
          <a:endParaRPr lang="it-IT"/>
        </a:p>
      </dgm:t>
    </dgm:pt>
    <dgm:pt modelId="{A760D881-F2F6-4666-BDCA-0AC39FA8BB16}" type="pres">
      <dgm:prSet presAssocID="{46C4E3CE-4496-45E9-A0DC-13708B0675C9}" presName="node" presStyleCnt="0"/>
      <dgm:spPr/>
    </dgm:pt>
    <dgm:pt modelId="{EC64FC85-4214-464B-9594-7E171B1FB658}" type="pres">
      <dgm:prSet presAssocID="{46C4E3CE-4496-45E9-A0DC-13708B0675C9}" presName="parentNode" presStyleLbl="node1" presStyleIdx="4" presStyleCnt="5" custScaleX="277336" custScaleY="105992" custLinFactX="21612" custLinFactNeighborX="100000" custLinFactNeighborY="-12171">
        <dgm:presLayoutVars>
          <dgm:chMax val="1"/>
          <dgm:bulletEnabled val="1"/>
        </dgm:presLayoutVars>
      </dgm:prSet>
      <dgm:spPr/>
      <dgm:t>
        <a:bodyPr/>
        <a:lstStyle/>
        <a:p>
          <a:endParaRPr lang="it-IT"/>
        </a:p>
      </dgm:t>
    </dgm:pt>
    <dgm:pt modelId="{4842E1CC-E0D3-485A-965C-1C1D1D9AD38E}" type="pres">
      <dgm:prSet presAssocID="{46C4E3CE-4496-45E9-A0DC-13708B0675C9}" presName="childNode" presStyleLbl="revTx" presStyleIdx="0" presStyleCnt="0">
        <dgm:presLayoutVars>
          <dgm:bulletEnabled val="1"/>
        </dgm:presLayoutVars>
      </dgm:prSet>
      <dgm:spPr/>
      <dgm:t>
        <a:bodyPr/>
        <a:lstStyle/>
        <a:p>
          <a:endParaRPr lang="it-IT"/>
        </a:p>
      </dgm:t>
    </dgm:pt>
  </dgm:ptLst>
  <dgm:cxnLst>
    <dgm:cxn modelId="{19C1694F-E2F3-4AC9-BAB7-C4D712E647BF}" type="presOf" srcId="{6CE618F1-AA49-45C7-BC56-205C1C0A7950}" destId="{D9309830-8F1D-43CC-8EA6-86ABD40A07FA}" srcOrd="0" destOrd="0" presId="urn:microsoft.com/office/officeart/2005/8/layout/radial2"/>
    <dgm:cxn modelId="{79A3E41A-3EB9-48A2-BE46-E7D2A6FA5A29}" srcId="{BAF7D047-FD4F-4062-8D58-44CEE5495037}" destId="{0A3B8D32-FBF8-4993-B4C5-4C812DFE99FB}" srcOrd="2" destOrd="0" parTransId="{BB3D0E49-E933-44DE-8334-F14CEE3EEC72}" sibTransId="{DB4E840A-C298-4878-9885-9A4AEB785154}"/>
    <dgm:cxn modelId="{F1ED1ABC-7D29-4F12-B3D1-00E1165F6751}" type="presOf" srcId="{46C4E3CE-4496-45E9-A0DC-13708B0675C9}" destId="{EC64FC85-4214-464B-9594-7E171B1FB658}" srcOrd="0" destOrd="0" presId="urn:microsoft.com/office/officeart/2005/8/layout/radial2"/>
    <dgm:cxn modelId="{A53E62BD-96EF-44E0-A8DB-5F844C20F138}" srcId="{BAF7D047-FD4F-4062-8D58-44CEE5495037}" destId="{46C4E3CE-4496-45E9-A0DC-13708B0675C9}" srcOrd="3" destOrd="0" parTransId="{C3372052-C923-4627-B3D3-9143C9101FF7}" sibTransId="{6E919A67-B7A0-4E08-B2B8-EC6A747D0108}"/>
    <dgm:cxn modelId="{FEB96DB0-C5D3-4D47-BC7F-0786E3CD6837}" srcId="{BAF7D047-FD4F-4062-8D58-44CEE5495037}" destId="{6CE618F1-AA49-45C7-BC56-205C1C0A7950}" srcOrd="0" destOrd="0" parTransId="{17989F3F-DB29-4033-9031-8F9070419766}" sibTransId="{F952E781-72AA-46F6-BEE6-1D731761E087}"/>
    <dgm:cxn modelId="{6BE2D374-93C2-467B-84C5-13C3FD887467}" type="presOf" srcId="{C3372052-C923-4627-B3D3-9143C9101FF7}" destId="{480BC5BC-9FC5-4F06-8BDA-F01F2D79A51B}" srcOrd="0" destOrd="0" presId="urn:microsoft.com/office/officeart/2005/8/layout/radial2"/>
    <dgm:cxn modelId="{AC659C4A-CEDD-471C-9775-AF63FEA17B75}" type="presOf" srcId="{BAF7D047-FD4F-4062-8D58-44CEE5495037}" destId="{1B662972-9A0B-4F3C-A0C9-E3D7FA6B4042}" srcOrd="0" destOrd="0" presId="urn:microsoft.com/office/officeart/2005/8/layout/radial2"/>
    <dgm:cxn modelId="{A7ADAE23-EA1B-413F-BAB3-FA4E017E5518}" type="presOf" srcId="{BB3D0E49-E933-44DE-8334-F14CEE3EEC72}" destId="{FA6A0B5F-92CB-4631-9F61-96DD091BB344}" srcOrd="0" destOrd="0" presId="urn:microsoft.com/office/officeart/2005/8/layout/radial2"/>
    <dgm:cxn modelId="{0B45483D-BEDF-47B8-8857-7CC39F4AFD10}" type="presOf" srcId="{0A3B8D32-FBF8-4993-B4C5-4C812DFE99FB}" destId="{128CDE97-8CC8-4449-8FD0-C68692B2AC53}" srcOrd="0" destOrd="0" presId="urn:microsoft.com/office/officeart/2005/8/layout/radial2"/>
    <dgm:cxn modelId="{29C46E9C-50FE-4AAB-BF2E-BCD5D4D0B30D}" type="presOf" srcId="{A8EE6C2E-F394-4DBE-AA40-3048B92DEDF7}" destId="{3A8CBEBA-4CE0-4688-A3B8-90C486CF4A59}" srcOrd="0" destOrd="0" presId="urn:microsoft.com/office/officeart/2005/8/layout/radial2"/>
    <dgm:cxn modelId="{719C1C37-3E94-44E4-9B03-661C82B8BBCE}" type="presOf" srcId="{17989F3F-DB29-4033-9031-8F9070419766}" destId="{94F39E59-E764-4DA2-86C9-3C2A5CF92860}" srcOrd="0" destOrd="0" presId="urn:microsoft.com/office/officeart/2005/8/layout/radial2"/>
    <dgm:cxn modelId="{3048309E-0798-4D64-9391-90816CED65D8}" type="presOf" srcId="{9DBDCB7A-12EF-426F-9170-1E58C6AEDD68}" destId="{CD2C9A6D-E192-4F72-A3B5-8DB6721A8691}" srcOrd="0" destOrd="0" presId="urn:microsoft.com/office/officeart/2005/8/layout/radial2"/>
    <dgm:cxn modelId="{4F10581B-4AD7-445B-8681-52C8D9B54790}" srcId="{BAF7D047-FD4F-4062-8D58-44CEE5495037}" destId="{9DBDCB7A-12EF-426F-9170-1E58C6AEDD68}" srcOrd="1" destOrd="0" parTransId="{A8EE6C2E-F394-4DBE-AA40-3048B92DEDF7}" sibTransId="{7830E81A-809E-4234-9217-958BBCDC71DA}"/>
    <dgm:cxn modelId="{BBC148CC-C03C-4B14-A01C-0988BF12AEA3}" type="presParOf" srcId="{1B662972-9A0B-4F3C-A0C9-E3D7FA6B4042}" destId="{BDB50993-91B5-4D41-9CC2-71BAECBFA375}" srcOrd="0" destOrd="0" presId="urn:microsoft.com/office/officeart/2005/8/layout/radial2"/>
    <dgm:cxn modelId="{975F9C2B-1E49-46F5-801F-04E1A48027F2}" type="presParOf" srcId="{BDB50993-91B5-4D41-9CC2-71BAECBFA375}" destId="{98B33D1D-3912-406F-9C6E-75FC5AF4E838}" srcOrd="0" destOrd="0" presId="urn:microsoft.com/office/officeart/2005/8/layout/radial2"/>
    <dgm:cxn modelId="{0C93C005-2FD9-47B0-9668-4D00C3126933}" type="presParOf" srcId="{98B33D1D-3912-406F-9C6E-75FC5AF4E838}" destId="{BA93E232-5D73-4760-9B8F-B33CB979B38A}" srcOrd="0" destOrd="0" presId="urn:microsoft.com/office/officeart/2005/8/layout/radial2"/>
    <dgm:cxn modelId="{C4198D11-963A-405D-92BF-D267ECEB169A}" type="presParOf" srcId="{98B33D1D-3912-406F-9C6E-75FC5AF4E838}" destId="{3CBABA75-47F8-43D1-9971-66F387050DC3}" srcOrd="1" destOrd="0" presId="urn:microsoft.com/office/officeart/2005/8/layout/radial2"/>
    <dgm:cxn modelId="{622989E1-25EC-4237-B2A5-4A841FDB1C02}" type="presParOf" srcId="{BDB50993-91B5-4D41-9CC2-71BAECBFA375}" destId="{94F39E59-E764-4DA2-86C9-3C2A5CF92860}" srcOrd="1" destOrd="0" presId="urn:microsoft.com/office/officeart/2005/8/layout/radial2"/>
    <dgm:cxn modelId="{0D951F6A-0E85-429A-B906-7A34BA9BAA40}" type="presParOf" srcId="{BDB50993-91B5-4D41-9CC2-71BAECBFA375}" destId="{68B8C38C-0626-420B-B0DE-9D4F16B429AD}" srcOrd="2" destOrd="0" presId="urn:microsoft.com/office/officeart/2005/8/layout/radial2"/>
    <dgm:cxn modelId="{AE000E8D-6B0E-4759-95C2-50082E169DBC}" type="presParOf" srcId="{68B8C38C-0626-420B-B0DE-9D4F16B429AD}" destId="{D9309830-8F1D-43CC-8EA6-86ABD40A07FA}" srcOrd="0" destOrd="0" presId="urn:microsoft.com/office/officeart/2005/8/layout/radial2"/>
    <dgm:cxn modelId="{CD17DB6C-B1D0-42B6-A612-0A149A9BA5AD}" type="presParOf" srcId="{68B8C38C-0626-420B-B0DE-9D4F16B429AD}" destId="{C7EDD4F6-E453-44BC-A82F-993330D082AF}" srcOrd="1" destOrd="0" presId="urn:microsoft.com/office/officeart/2005/8/layout/radial2"/>
    <dgm:cxn modelId="{7B3EACA8-F161-46E4-8E09-9684BC4E62D3}" type="presParOf" srcId="{BDB50993-91B5-4D41-9CC2-71BAECBFA375}" destId="{3A8CBEBA-4CE0-4688-A3B8-90C486CF4A59}" srcOrd="3" destOrd="0" presId="urn:microsoft.com/office/officeart/2005/8/layout/radial2"/>
    <dgm:cxn modelId="{7048A98D-7990-4456-A82D-B6DADB86CD86}" type="presParOf" srcId="{BDB50993-91B5-4D41-9CC2-71BAECBFA375}" destId="{679449EC-8EEB-4ED0-83E2-ADB34EA9AEDD}" srcOrd="4" destOrd="0" presId="urn:microsoft.com/office/officeart/2005/8/layout/radial2"/>
    <dgm:cxn modelId="{DB3FE42C-59F9-4A69-82DA-08700E38E6F9}" type="presParOf" srcId="{679449EC-8EEB-4ED0-83E2-ADB34EA9AEDD}" destId="{CD2C9A6D-E192-4F72-A3B5-8DB6721A8691}" srcOrd="0" destOrd="0" presId="urn:microsoft.com/office/officeart/2005/8/layout/radial2"/>
    <dgm:cxn modelId="{A1ABC920-1022-4266-A7F9-81745FBCC0D2}" type="presParOf" srcId="{679449EC-8EEB-4ED0-83E2-ADB34EA9AEDD}" destId="{64C8E1ED-E9C0-4BAB-AE53-4AB33958EFD8}" srcOrd="1" destOrd="0" presId="urn:microsoft.com/office/officeart/2005/8/layout/radial2"/>
    <dgm:cxn modelId="{FFEF1D21-3CE1-405B-86A2-55DCDA6EEBA2}" type="presParOf" srcId="{BDB50993-91B5-4D41-9CC2-71BAECBFA375}" destId="{FA6A0B5F-92CB-4631-9F61-96DD091BB344}" srcOrd="5" destOrd="0" presId="urn:microsoft.com/office/officeart/2005/8/layout/radial2"/>
    <dgm:cxn modelId="{8A22A574-32C0-473B-9E25-45D5A11AB215}" type="presParOf" srcId="{BDB50993-91B5-4D41-9CC2-71BAECBFA375}" destId="{91C73C5C-6E0D-4880-9DA3-A7A528C6C40B}" srcOrd="6" destOrd="0" presId="urn:microsoft.com/office/officeart/2005/8/layout/radial2"/>
    <dgm:cxn modelId="{49DCC56D-056B-4F35-B257-4F1E9FDC70B4}" type="presParOf" srcId="{91C73C5C-6E0D-4880-9DA3-A7A528C6C40B}" destId="{128CDE97-8CC8-4449-8FD0-C68692B2AC53}" srcOrd="0" destOrd="0" presId="urn:microsoft.com/office/officeart/2005/8/layout/radial2"/>
    <dgm:cxn modelId="{C4676447-0B2B-49B6-9FB6-80D948C7567E}" type="presParOf" srcId="{91C73C5C-6E0D-4880-9DA3-A7A528C6C40B}" destId="{A7ACED9C-724C-4348-954F-2554D2400B7B}" srcOrd="1" destOrd="0" presId="urn:microsoft.com/office/officeart/2005/8/layout/radial2"/>
    <dgm:cxn modelId="{BC54E49E-6AB4-4881-9DC9-89E0E9EE0473}" type="presParOf" srcId="{BDB50993-91B5-4D41-9CC2-71BAECBFA375}" destId="{480BC5BC-9FC5-4F06-8BDA-F01F2D79A51B}" srcOrd="7" destOrd="0" presId="urn:microsoft.com/office/officeart/2005/8/layout/radial2"/>
    <dgm:cxn modelId="{63293113-DD72-419A-B876-C6B6799C59A1}" type="presParOf" srcId="{BDB50993-91B5-4D41-9CC2-71BAECBFA375}" destId="{A760D881-F2F6-4666-BDCA-0AC39FA8BB16}" srcOrd="8" destOrd="0" presId="urn:microsoft.com/office/officeart/2005/8/layout/radial2"/>
    <dgm:cxn modelId="{CA1C2C6C-78CA-4382-94CD-BE0DDD1E31B1}" type="presParOf" srcId="{A760D881-F2F6-4666-BDCA-0AC39FA8BB16}" destId="{EC64FC85-4214-464B-9594-7E171B1FB658}" srcOrd="0" destOrd="0" presId="urn:microsoft.com/office/officeart/2005/8/layout/radial2"/>
    <dgm:cxn modelId="{5A6AFB0E-BD22-44CF-AB15-5AFA76AD6F9C}" type="presParOf" srcId="{A760D881-F2F6-4666-BDCA-0AC39FA8BB16}" destId="{4842E1CC-E0D3-485A-965C-1C1D1D9AD38E}" srcOrd="1" destOrd="0" presId="urn:microsoft.com/office/officeart/2005/8/layout/radial2"/>
  </dgm:cxnLst>
  <dgm:bg/>
  <dgm:whole/>
</dgm:dataModel>
</file>

<file path=ppt/diagrams/data3.xml><?xml version="1.0" encoding="utf-8"?>
<dgm:dataModel xmlns:dgm="http://schemas.openxmlformats.org/drawingml/2006/diagram" xmlns:a="http://schemas.openxmlformats.org/drawingml/2006/main">
  <dgm:ptLst>
    <dgm:pt modelId="{033F23D4-FA9E-43A9-B8C7-E30F04A15506}"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it-IT"/>
        </a:p>
      </dgm:t>
    </dgm:pt>
    <dgm:pt modelId="{79B536B0-52AF-4DF6-AA0A-8B9334A0BDDA}">
      <dgm:prSet phldrT="[Testo]"/>
      <dgm:spPr>
        <a:blipFill rotWithShape="0">
          <a:blip xmlns:r="http://schemas.openxmlformats.org/officeDocument/2006/relationships" r:embed="rId1"/>
          <a:stretch>
            <a:fillRect/>
          </a:stretch>
        </a:blipFill>
      </dgm:spPr>
      <dgm:t>
        <a:bodyPr/>
        <a:lstStyle/>
        <a:p>
          <a:endParaRPr lang="it-IT" dirty="0"/>
        </a:p>
      </dgm:t>
    </dgm:pt>
    <dgm:pt modelId="{A6516FF7-961E-46FE-8407-CBD1C49AFB74}" type="parTrans" cxnId="{483F9777-AFBB-4BBC-93BB-15A8BE0080D6}">
      <dgm:prSet/>
      <dgm:spPr/>
      <dgm:t>
        <a:bodyPr/>
        <a:lstStyle/>
        <a:p>
          <a:endParaRPr lang="it-IT"/>
        </a:p>
      </dgm:t>
    </dgm:pt>
    <dgm:pt modelId="{B41421C1-DA42-419F-94E4-7A0430AB0DBA}" type="sibTrans" cxnId="{483F9777-AFBB-4BBC-93BB-15A8BE0080D6}">
      <dgm:prSet/>
      <dgm:spPr/>
      <dgm:t>
        <a:bodyPr/>
        <a:lstStyle/>
        <a:p>
          <a:endParaRPr lang="it-IT"/>
        </a:p>
      </dgm:t>
    </dgm:pt>
    <dgm:pt modelId="{E35F211F-A9A8-4806-8551-316F1CEDF3EC}">
      <dgm:prSet phldrT="[Testo]" custT="1"/>
      <dgm:spPr/>
      <dgm:t>
        <a:bodyPr/>
        <a:lstStyle/>
        <a:p>
          <a:r>
            <a:rPr lang="it-IT" sz="2000" dirty="0" smtClean="0">
              <a:latin typeface="+mj-lt"/>
            </a:rPr>
            <a:t>Soddisfare le esigenze di gioco e di movimento in un clima collaborativo e cooperativo.</a:t>
          </a:r>
          <a:endParaRPr lang="it-IT" sz="2000" dirty="0">
            <a:latin typeface="+mj-lt"/>
          </a:endParaRPr>
        </a:p>
      </dgm:t>
    </dgm:pt>
    <dgm:pt modelId="{CC4E9DA0-BD6C-4A3C-ACE3-13469CA502AB}" type="sibTrans" cxnId="{F4804AEA-83F3-4215-959C-40DA1DD41BAE}">
      <dgm:prSet/>
      <dgm:spPr/>
      <dgm:t>
        <a:bodyPr/>
        <a:lstStyle/>
        <a:p>
          <a:endParaRPr lang="it-IT"/>
        </a:p>
      </dgm:t>
    </dgm:pt>
    <dgm:pt modelId="{02EB19C0-BA2F-4420-8127-B8A7995C0686}" type="parTrans" cxnId="{F4804AEA-83F3-4215-959C-40DA1DD41BAE}">
      <dgm:prSet/>
      <dgm:spPr/>
      <dgm:t>
        <a:bodyPr/>
        <a:lstStyle/>
        <a:p>
          <a:endParaRPr lang="it-IT"/>
        </a:p>
      </dgm:t>
    </dgm:pt>
    <dgm:pt modelId="{DBE4401B-A6E4-4F86-9F88-BF7F434F1BC9}">
      <dgm:prSet phldrT="[Testo]" custT="1"/>
      <dgm:spPr/>
      <dgm:t>
        <a:bodyPr/>
        <a:lstStyle/>
        <a:p>
          <a:r>
            <a:rPr lang="it-IT" sz="2000" dirty="0" smtClean="0">
              <a:latin typeface="+mj-lt"/>
            </a:rPr>
            <a:t>Classificare seriare e ordinare.</a:t>
          </a:r>
          <a:endParaRPr lang="it-IT" sz="2000" dirty="0">
            <a:latin typeface="+mj-lt"/>
          </a:endParaRPr>
        </a:p>
      </dgm:t>
    </dgm:pt>
    <dgm:pt modelId="{E84E721F-E76A-4C3E-93A8-21137B1403BD}" type="sibTrans" cxnId="{4083BB84-B40F-41D1-AEFB-6612385E43F2}">
      <dgm:prSet/>
      <dgm:spPr/>
      <dgm:t>
        <a:bodyPr/>
        <a:lstStyle/>
        <a:p>
          <a:endParaRPr lang="it-IT"/>
        </a:p>
      </dgm:t>
    </dgm:pt>
    <dgm:pt modelId="{E8B352E8-BB96-409B-B04B-0803BA9BE02C}" type="parTrans" cxnId="{4083BB84-B40F-41D1-AEFB-6612385E43F2}">
      <dgm:prSet/>
      <dgm:spPr/>
      <dgm:t>
        <a:bodyPr/>
        <a:lstStyle/>
        <a:p>
          <a:endParaRPr lang="it-IT"/>
        </a:p>
      </dgm:t>
    </dgm:pt>
    <dgm:pt modelId="{2875509A-D61E-4989-A0EB-C8C811C82CE2}">
      <dgm:prSet phldrT="[Testo]" custT="1"/>
      <dgm:spPr/>
      <dgm:t>
        <a:bodyPr/>
        <a:lstStyle/>
        <a:p>
          <a:r>
            <a:rPr lang="it-IT" sz="2000" dirty="0" smtClean="0">
              <a:latin typeface="+mj-lt"/>
            </a:rPr>
            <a:t>Discriminare uguale , diverso.</a:t>
          </a:r>
          <a:endParaRPr lang="it-IT" sz="2000" dirty="0">
            <a:latin typeface="+mj-lt"/>
          </a:endParaRPr>
        </a:p>
      </dgm:t>
    </dgm:pt>
    <dgm:pt modelId="{54181670-6B9A-45A9-B8EC-EC197A4F185B}" type="sibTrans" cxnId="{0E3A8800-96FE-43CD-AC96-BF19F495C041}">
      <dgm:prSet/>
      <dgm:spPr/>
      <dgm:t>
        <a:bodyPr/>
        <a:lstStyle/>
        <a:p>
          <a:endParaRPr lang="it-IT"/>
        </a:p>
      </dgm:t>
    </dgm:pt>
    <dgm:pt modelId="{4B84A352-CF09-406E-B97A-AE728396CC3A}" type="parTrans" cxnId="{0E3A8800-96FE-43CD-AC96-BF19F495C041}">
      <dgm:prSet/>
      <dgm:spPr/>
      <dgm:t>
        <a:bodyPr/>
        <a:lstStyle/>
        <a:p>
          <a:endParaRPr lang="it-IT"/>
        </a:p>
      </dgm:t>
    </dgm:pt>
    <dgm:pt modelId="{F0F90D1D-918D-4A21-B52C-C678D6C540FF}">
      <dgm:prSet phldrT="[Testo]" custT="1"/>
      <dgm:spPr/>
      <dgm:t>
        <a:bodyPr/>
        <a:lstStyle/>
        <a:p>
          <a:r>
            <a:rPr lang="it-IT" sz="2000" dirty="0" smtClean="0">
              <a:latin typeface="+mj-lt"/>
            </a:rPr>
            <a:t>Sviluppare l’immaginazione.</a:t>
          </a:r>
          <a:endParaRPr lang="it-IT" sz="2000" dirty="0">
            <a:latin typeface="+mj-lt"/>
          </a:endParaRPr>
        </a:p>
      </dgm:t>
    </dgm:pt>
    <dgm:pt modelId="{8A7AAA21-5A61-4EDE-BC58-C6D65C3BE0AA}" type="sibTrans" cxnId="{A1B3B4DD-9C4D-4F04-9491-5A645DB28101}">
      <dgm:prSet/>
      <dgm:spPr/>
      <dgm:t>
        <a:bodyPr/>
        <a:lstStyle/>
        <a:p>
          <a:endParaRPr lang="it-IT"/>
        </a:p>
      </dgm:t>
    </dgm:pt>
    <dgm:pt modelId="{8A7B306E-1067-401C-A4F2-AB4701D86A7D}" type="parTrans" cxnId="{A1B3B4DD-9C4D-4F04-9491-5A645DB28101}">
      <dgm:prSet/>
      <dgm:spPr/>
      <dgm:t>
        <a:bodyPr/>
        <a:lstStyle/>
        <a:p>
          <a:endParaRPr lang="it-IT"/>
        </a:p>
      </dgm:t>
    </dgm:pt>
    <dgm:pt modelId="{2855E5FA-A822-4007-A04D-6EA366404966}">
      <dgm:prSet phldrT="[Testo]" custT="1"/>
      <dgm:spPr/>
      <dgm:t>
        <a:bodyPr/>
        <a:lstStyle/>
        <a:p>
          <a:r>
            <a:rPr lang="it-IT" sz="2000" dirty="0" smtClean="0">
              <a:latin typeface="+mj-lt"/>
            </a:rPr>
            <a:t>Rafforzare i processi mnemonici.</a:t>
          </a:r>
          <a:endParaRPr lang="it-IT" sz="2000" dirty="0">
            <a:latin typeface="+mj-lt"/>
          </a:endParaRPr>
        </a:p>
      </dgm:t>
    </dgm:pt>
    <dgm:pt modelId="{BCDB017C-50C8-4FE9-828F-180EF7E53F6E}" type="sibTrans" cxnId="{07850DC5-3535-424E-8E58-E8E0E559736E}">
      <dgm:prSet/>
      <dgm:spPr/>
      <dgm:t>
        <a:bodyPr/>
        <a:lstStyle/>
        <a:p>
          <a:endParaRPr lang="it-IT"/>
        </a:p>
      </dgm:t>
    </dgm:pt>
    <dgm:pt modelId="{43998254-D040-40A2-BBA2-C097D8D2CE17}" type="parTrans" cxnId="{07850DC5-3535-424E-8E58-E8E0E559736E}">
      <dgm:prSet/>
      <dgm:spPr/>
      <dgm:t>
        <a:bodyPr/>
        <a:lstStyle/>
        <a:p>
          <a:endParaRPr lang="it-IT"/>
        </a:p>
      </dgm:t>
    </dgm:pt>
    <dgm:pt modelId="{663D3220-A70B-40E9-A5F2-10338BF6AC99}">
      <dgm:prSet phldrT="[Testo]" custT="1"/>
      <dgm:spPr/>
      <dgm:t>
        <a:bodyPr/>
        <a:lstStyle/>
        <a:p>
          <a:r>
            <a:rPr lang="it-IT" sz="2000" dirty="0" smtClean="0">
              <a:latin typeface="+mj-lt"/>
            </a:rPr>
            <a:t>Favorire l’acquisizione dell’autonomia e della collaborazione.</a:t>
          </a:r>
          <a:endParaRPr lang="it-IT" sz="2000" dirty="0">
            <a:latin typeface="+mj-lt"/>
          </a:endParaRPr>
        </a:p>
      </dgm:t>
    </dgm:pt>
    <dgm:pt modelId="{A8F7769A-7552-47A6-82A7-2DC99FDD8269}" type="parTrans" cxnId="{24F24392-3423-441A-9FC9-384F9AEF76A3}">
      <dgm:prSet/>
      <dgm:spPr/>
      <dgm:t>
        <a:bodyPr/>
        <a:lstStyle/>
        <a:p>
          <a:endParaRPr lang="it-IT"/>
        </a:p>
      </dgm:t>
    </dgm:pt>
    <dgm:pt modelId="{1AABCADF-1887-42DA-B8D9-34FEA81856DB}" type="sibTrans" cxnId="{24F24392-3423-441A-9FC9-384F9AEF76A3}">
      <dgm:prSet/>
      <dgm:spPr/>
      <dgm:t>
        <a:bodyPr/>
        <a:lstStyle/>
        <a:p>
          <a:endParaRPr lang="it-IT"/>
        </a:p>
      </dgm:t>
    </dgm:pt>
    <dgm:pt modelId="{92DF95A8-A392-46B7-91E6-ABEF96757FFB}" type="pres">
      <dgm:prSet presAssocID="{033F23D4-FA9E-43A9-B8C7-E30F04A15506}" presName="cycle" presStyleCnt="0">
        <dgm:presLayoutVars>
          <dgm:chMax val="1"/>
          <dgm:dir/>
          <dgm:animLvl val="ctr"/>
          <dgm:resizeHandles val="exact"/>
        </dgm:presLayoutVars>
      </dgm:prSet>
      <dgm:spPr/>
      <dgm:t>
        <a:bodyPr/>
        <a:lstStyle/>
        <a:p>
          <a:endParaRPr lang="it-IT"/>
        </a:p>
      </dgm:t>
    </dgm:pt>
    <dgm:pt modelId="{D897DD60-770A-44CE-80F3-372F52F6D1EC}" type="pres">
      <dgm:prSet presAssocID="{79B536B0-52AF-4DF6-AA0A-8B9334A0BDDA}" presName="centerShape" presStyleLbl="node0" presStyleIdx="0" presStyleCnt="1"/>
      <dgm:spPr/>
      <dgm:t>
        <a:bodyPr/>
        <a:lstStyle/>
        <a:p>
          <a:endParaRPr lang="it-IT"/>
        </a:p>
      </dgm:t>
    </dgm:pt>
    <dgm:pt modelId="{917EC619-7301-4269-B48F-7AF01E908D95}" type="pres">
      <dgm:prSet presAssocID="{43998254-D040-40A2-BBA2-C097D8D2CE17}" presName="parTrans" presStyleLbl="bgSibTrans2D1" presStyleIdx="0" presStyleCnt="6"/>
      <dgm:spPr/>
      <dgm:t>
        <a:bodyPr/>
        <a:lstStyle/>
        <a:p>
          <a:endParaRPr lang="it-IT"/>
        </a:p>
      </dgm:t>
    </dgm:pt>
    <dgm:pt modelId="{50963D7E-1806-44E3-9B53-674F8F90D7B5}" type="pres">
      <dgm:prSet presAssocID="{2855E5FA-A822-4007-A04D-6EA366404966}" presName="node" presStyleLbl="node1" presStyleIdx="0" presStyleCnt="6">
        <dgm:presLayoutVars>
          <dgm:bulletEnabled val="1"/>
        </dgm:presLayoutVars>
      </dgm:prSet>
      <dgm:spPr/>
      <dgm:t>
        <a:bodyPr/>
        <a:lstStyle/>
        <a:p>
          <a:endParaRPr lang="it-IT"/>
        </a:p>
      </dgm:t>
    </dgm:pt>
    <dgm:pt modelId="{F46D81BF-645E-4427-91D8-BE1DA38DDE9A}" type="pres">
      <dgm:prSet presAssocID="{8A7B306E-1067-401C-A4F2-AB4701D86A7D}" presName="parTrans" presStyleLbl="bgSibTrans2D1" presStyleIdx="1" presStyleCnt="6"/>
      <dgm:spPr/>
      <dgm:t>
        <a:bodyPr/>
        <a:lstStyle/>
        <a:p>
          <a:endParaRPr lang="it-IT"/>
        </a:p>
      </dgm:t>
    </dgm:pt>
    <dgm:pt modelId="{22CC806C-7B64-4BB1-9178-F2FE3BBA0C50}" type="pres">
      <dgm:prSet presAssocID="{F0F90D1D-918D-4A21-B52C-C678D6C540FF}" presName="node" presStyleLbl="node1" presStyleIdx="1" presStyleCnt="6" custScaleX="133772" custRadScaleRad="105466" custRadScaleInc="-7763">
        <dgm:presLayoutVars>
          <dgm:bulletEnabled val="1"/>
        </dgm:presLayoutVars>
      </dgm:prSet>
      <dgm:spPr/>
      <dgm:t>
        <a:bodyPr/>
        <a:lstStyle/>
        <a:p>
          <a:endParaRPr lang="it-IT"/>
        </a:p>
      </dgm:t>
    </dgm:pt>
    <dgm:pt modelId="{2BE1B962-C128-4F21-9BB1-A8C37ADBC1BC}" type="pres">
      <dgm:prSet presAssocID="{4B84A352-CF09-406E-B97A-AE728396CC3A}" presName="parTrans" presStyleLbl="bgSibTrans2D1" presStyleIdx="2" presStyleCnt="6"/>
      <dgm:spPr/>
      <dgm:t>
        <a:bodyPr/>
        <a:lstStyle/>
        <a:p>
          <a:endParaRPr lang="it-IT"/>
        </a:p>
      </dgm:t>
    </dgm:pt>
    <dgm:pt modelId="{43CCCE31-CE42-4859-B37C-2848DCD5645B}" type="pres">
      <dgm:prSet presAssocID="{2875509A-D61E-4989-A0EB-C8C811C82CE2}" presName="node" presStyleLbl="node1" presStyleIdx="2" presStyleCnt="6">
        <dgm:presLayoutVars>
          <dgm:bulletEnabled val="1"/>
        </dgm:presLayoutVars>
      </dgm:prSet>
      <dgm:spPr/>
      <dgm:t>
        <a:bodyPr/>
        <a:lstStyle/>
        <a:p>
          <a:endParaRPr lang="it-IT"/>
        </a:p>
      </dgm:t>
    </dgm:pt>
    <dgm:pt modelId="{4F21D9A4-04E2-40DC-B9E8-8D995BC14BA7}" type="pres">
      <dgm:prSet presAssocID="{E8B352E8-BB96-409B-B04B-0803BA9BE02C}" presName="parTrans" presStyleLbl="bgSibTrans2D1" presStyleIdx="3" presStyleCnt="6"/>
      <dgm:spPr/>
      <dgm:t>
        <a:bodyPr/>
        <a:lstStyle/>
        <a:p>
          <a:endParaRPr lang="it-IT"/>
        </a:p>
      </dgm:t>
    </dgm:pt>
    <dgm:pt modelId="{26EA8D09-A03E-450E-8C7D-E3EC57524EE1}" type="pres">
      <dgm:prSet presAssocID="{DBE4401B-A6E4-4F86-9F88-BF7F434F1BC9}" presName="node" presStyleLbl="node1" presStyleIdx="3" presStyleCnt="6">
        <dgm:presLayoutVars>
          <dgm:bulletEnabled val="1"/>
        </dgm:presLayoutVars>
      </dgm:prSet>
      <dgm:spPr/>
      <dgm:t>
        <a:bodyPr/>
        <a:lstStyle/>
        <a:p>
          <a:endParaRPr lang="it-IT"/>
        </a:p>
      </dgm:t>
    </dgm:pt>
    <dgm:pt modelId="{AE48638F-334A-4326-976F-93BA0AA82C8D}" type="pres">
      <dgm:prSet presAssocID="{A8F7769A-7552-47A6-82A7-2DC99FDD8269}" presName="parTrans" presStyleLbl="bgSibTrans2D1" presStyleIdx="4" presStyleCnt="6"/>
      <dgm:spPr/>
      <dgm:t>
        <a:bodyPr/>
        <a:lstStyle/>
        <a:p>
          <a:endParaRPr lang="it-IT"/>
        </a:p>
      </dgm:t>
    </dgm:pt>
    <dgm:pt modelId="{006DE382-5D4A-4FC8-BC80-FD2A46384986}" type="pres">
      <dgm:prSet presAssocID="{663D3220-A70B-40E9-A5F2-10338BF6AC99}" presName="node" presStyleLbl="node1" presStyleIdx="4" presStyleCnt="6" custScaleX="167057" custRadScaleRad="108274" custRadScaleInc="20498">
        <dgm:presLayoutVars>
          <dgm:bulletEnabled val="1"/>
        </dgm:presLayoutVars>
      </dgm:prSet>
      <dgm:spPr/>
      <dgm:t>
        <a:bodyPr/>
        <a:lstStyle/>
        <a:p>
          <a:endParaRPr lang="it-IT"/>
        </a:p>
      </dgm:t>
    </dgm:pt>
    <dgm:pt modelId="{717DFAE0-60CD-4BD8-99D1-3D51DC75965F}" type="pres">
      <dgm:prSet presAssocID="{02EB19C0-BA2F-4420-8127-B8A7995C0686}" presName="parTrans" presStyleLbl="bgSibTrans2D1" presStyleIdx="5" presStyleCnt="6"/>
      <dgm:spPr/>
      <dgm:t>
        <a:bodyPr/>
        <a:lstStyle/>
        <a:p>
          <a:endParaRPr lang="it-IT"/>
        </a:p>
      </dgm:t>
    </dgm:pt>
    <dgm:pt modelId="{EF630E49-D062-46DD-8F76-888E6FE9ABD5}" type="pres">
      <dgm:prSet presAssocID="{E35F211F-A9A8-4806-8551-316F1CEDF3EC}" presName="node" presStyleLbl="node1" presStyleIdx="5" presStyleCnt="6" custScaleX="179269" custScaleY="129616" custRadScaleRad="119798" custRadScaleInc="-2599">
        <dgm:presLayoutVars>
          <dgm:bulletEnabled val="1"/>
        </dgm:presLayoutVars>
      </dgm:prSet>
      <dgm:spPr/>
      <dgm:t>
        <a:bodyPr/>
        <a:lstStyle/>
        <a:p>
          <a:endParaRPr lang="it-IT"/>
        </a:p>
      </dgm:t>
    </dgm:pt>
  </dgm:ptLst>
  <dgm:cxnLst>
    <dgm:cxn modelId="{5129B6D0-A21A-45E0-9BD6-CBADAA7FB95F}" type="presOf" srcId="{79B536B0-52AF-4DF6-AA0A-8B9334A0BDDA}" destId="{D897DD60-770A-44CE-80F3-372F52F6D1EC}" srcOrd="0" destOrd="0" presId="urn:microsoft.com/office/officeart/2005/8/layout/radial4"/>
    <dgm:cxn modelId="{07850DC5-3535-424E-8E58-E8E0E559736E}" srcId="{79B536B0-52AF-4DF6-AA0A-8B9334A0BDDA}" destId="{2855E5FA-A822-4007-A04D-6EA366404966}" srcOrd="0" destOrd="0" parTransId="{43998254-D040-40A2-BBA2-C097D8D2CE17}" sibTransId="{BCDB017C-50C8-4FE9-828F-180EF7E53F6E}"/>
    <dgm:cxn modelId="{0E3A8800-96FE-43CD-AC96-BF19F495C041}" srcId="{79B536B0-52AF-4DF6-AA0A-8B9334A0BDDA}" destId="{2875509A-D61E-4989-A0EB-C8C811C82CE2}" srcOrd="2" destOrd="0" parTransId="{4B84A352-CF09-406E-B97A-AE728396CC3A}" sibTransId="{54181670-6B9A-45A9-B8EC-EC197A4F185B}"/>
    <dgm:cxn modelId="{0488A995-5008-449C-BBD5-07FB62A774F7}" type="presOf" srcId="{F0F90D1D-918D-4A21-B52C-C678D6C540FF}" destId="{22CC806C-7B64-4BB1-9178-F2FE3BBA0C50}" srcOrd="0" destOrd="0" presId="urn:microsoft.com/office/officeart/2005/8/layout/radial4"/>
    <dgm:cxn modelId="{F52FD832-D82C-412C-9298-01E253E519F6}" type="presOf" srcId="{DBE4401B-A6E4-4F86-9F88-BF7F434F1BC9}" destId="{26EA8D09-A03E-450E-8C7D-E3EC57524EE1}" srcOrd="0" destOrd="0" presId="urn:microsoft.com/office/officeart/2005/8/layout/radial4"/>
    <dgm:cxn modelId="{F4804AEA-83F3-4215-959C-40DA1DD41BAE}" srcId="{79B536B0-52AF-4DF6-AA0A-8B9334A0BDDA}" destId="{E35F211F-A9A8-4806-8551-316F1CEDF3EC}" srcOrd="5" destOrd="0" parTransId="{02EB19C0-BA2F-4420-8127-B8A7995C0686}" sibTransId="{CC4E9DA0-BD6C-4A3C-ACE3-13469CA502AB}"/>
    <dgm:cxn modelId="{24F24392-3423-441A-9FC9-384F9AEF76A3}" srcId="{79B536B0-52AF-4DF6-AA0A-8B9334A0BDDA}" destId="{663D3220-A70B-40E9-A5F2-10338BF6AC99}" srcOrd="4" destOrd="0" parTransId="{A8F7769A-7552-47A6-82A7-2DC99FDD8269}" sibTransId="{1AABCADF-1887-42DA-B8D9-34FEA81856DB}"/>
    <dgm:cxn modelId="{ABE57846-4984-4D7A-BA6C-BBE0FB91B852}" type="presOf" srcId="{43998254-D040-40A2-BBA2-C097D8D2CE17}" destId="{917EC619-7301-4269-B48F-7AF01E908D95}" srcOrd="0" destOrd="0" presId="urn:microsoft.com/office/officeart/2005/8/layout/radial4"/>
    <dgm:cxn modelId="{B17D8B10-614E-4EA9-988F-8424FDD75F0B}" type="presOf" srcId="{033F23D4-FA9E-43A9-B8C7-E30F04A15506}" destId="{92DF95A8-A392-46B7-91E6-ABEF96757FFB}" srcOrd="0" destOrd="0" presId="urn:microsoft.com/office/officeart/2005/8/layout/radial4"/>
    <dgm:cxn modelId="{714BFF54-0B84-4DD4-950E-7D6EF062415D}" type="presOf" srcId="{02EB19C0-BA2F-4420-8127-B8A7995C0686}" destId="{717DFAE0-60CD-4BD8-99D1-3D51DC75965F}" srcOrd="0" destOrd="0" presId="urn:microsoft.com/office/officeart/2005/8/layout/radial4"/>
    <dgm:cxn modelId="{4083BB84-B40F-41D1-AEFB-6612385E43F2}" srcId="{79B536B0-52AF-4DF6-AA0A-8B9334A0BDDA}" destId="{DBE4401B-A6E4-4F86-9F88-BF7F434F1BC9}" srcOrd="3" destOrd="0" parTransId="{E8B352E8-BB96-409B-B04B-0803BA9BE02C}" sibTransId="{E84E721F-E76A-4C3E-93A8-21137B1403BD}"/>
    <dgm:cxn modelId="{E70E7688-2764-49EC-957C-8D4870D64A26}" type="presOf" srcId="{8A7B306E-1067-401C-A4F2-AB4701D86A7D}" destId="{F46D81BF-645E-4427-91D8-BE1DA38DDE9A}" srcOrd="0" destOrd="0" presId="urn:microsoft.com/office/officeart/2005/8/layout/radial4"/>
    <dgm:cxn modelId="{483F9777-AFBB-4BBC-93BB-15A8BE0080D6}" srcId="{033F23D4-FA9E-43A9-B8C7-E30F04A15506}" destId="{79B536B0-52AF-4DF6-AA0A-8B9334A0BDDA}" srcOrd="0" destOrd="0" parTransId="{A6516FF7-961E-46FE-8407-CBD1C49AFB74}" sibTransId="{B41421C1-DA42-419F-94E4-7A0430AB0DBA}"/>
    <dgm:cxn modelId="{233C13C7-9D37-403F-8530-47703E5F1390}" type="presOf" srcId="{A8F7769A-7552-47A6-82A7-2DC99FDD8269}" destId="{AE48638F-334A-4326-976F-93BA0AA82C8D}" srcOrd="0" destOrd="0" presId="urn:microsoft.com/office/officeart/2005/8/layout/radial4"/>
    <dgm:cxn modelId="{5BD3BA52-684F-4FB8-A48B-B790C616877B}" type="presOf" srcId="{2875509A-D61E-4989-A0EB-C8C811C82CE2}" destId="{43CCCE31-CE42-4859-B37C-2848DCD5645B}" srcOrd="0" destOrd="0" presId="urn:microsoft.com/office/officeart/2005/8/layout/radial4"/>
    <dgm:cxn modelId="{1536F127-FDE4-467A-84AD-7754AAF78D8A}" type="presOf" srcId="{4B84A352-CF09-406E-B97A-AE728396CC3A}" destId="{2BE1B962-C128-4F21-9BB1-A8C37ADBC1BC}" srcOrd="0" destOrd="0" presId="urn:microsoft.com/office/officeart/2005/8/layout/radial4"/>
    <dgm:cxn modelId="{F7AFE25F-7A49-484F-845E-3B4B00FD9B6F}" type="presOf" srcId="{663D3220-A70B-40E9-A5F2-10338BF6AC99}" destId="{006DE382-5D4A-4FC8-BC80-FD2A46384986}" srcOrd="0" destOrd="0" presId="urn:microsoft.com/office/officeart/2005/8/layout/radial4"/>
    <dgm:cxn modelId="{A1B3B4DD-9C4D-4F04-9491-5A645DB28101}" srcId="{79B536B0-52AF-4DF6-AA0A-8B9334A0BDDA}" destId="{F0F90D1D-918D-4A21-B52C-C678D6C540FF}" srcOrd="1" destOrd="0" parTransId="{8A7B306E-1067-401C-A4F2-AB4701D86A7D}" sibTransId="{8A7AAA21-5A61-4EDE-BC58-C6D65C3BE0AA}"/>
    <dgm:cxn modelId="{38BA13E5-D678-49E3-9747-02FC171CDA2C}" type="presOf" srcId="{E35F211F-A9A8-4806-8551-316F1CEDF3EC}" destId="{EF630E49-D062-46DD-8F76-888E6FE9ABD5}" srcOrd="0" destOrd="0" presId="urn:microsoft.com/office/officeart/2005/8/layout/radial4"/>
    <dgm:cxn modelId="{7CBC5ACB-20E3-4D13-9034-4CECFCBDC227}" type="presOf" srcId="{E8B352E8-BB96-409B-B04B-0803BA9BE02C}" destId="{4F21D9A4-04E2-40DC-B9E8-8D995BC14BA7}" srcOrd="0" destOrd="0" presId="urn:microsoft.com/office/officeart/2005/8/layout/radial4"/>
    <dgm:cxn modelId="{F504614F-DD2D-4FC7-8BE6-D55A3AD8ADB6}" type="presOf" srcId="{2855E5FA-A822-4007-A04D-6EA366404966}" destId="{50963D7E-1806-44E3-9B53-674F8F90D7B5}" srcOrd="0" destOrd="0" presId="urn:microsoft.com/office/officeart/2005/8/layout/radial4"/>
    <dgm:cxn modelId="{2666D745-99A3-41B6-8C1F-C54A8863EEA9}" type="presParOf" srcId="{92DF95A8-A392-46B7-91E6-ABEF96757FFB}" destId="{D897DD60-770A-44CE-80F3-372F52F6D1EC}" srcOrd="0" destOrd="0" presId="urn:microsoft.com/office/officeart/2005/8/layout/radial4"/>
    <dgm:cxn modelId="{8F000E38-3DA6-47D9-BC56-F16CFDF62110}" type="presParOf" srcId="{92DF95A8-A392-46B7-91E6-ABEF96757FFB}" destId="{917EC619-7301-4269-B48F-7AF01E908D95}" srcOrd="1" destOrd="0" presId="urn:microsoft.com/office/officeart/2005/8/layout/radial4"/>
    <dgm:cxn modelId="{6CCFF49B-397D-45BC-B6CE-007A35A8048B}" type="presParOf" srcId="{92DF95A8-A392-46B7-91E6-ABEF96757FFB}" destId="{50963D7E-1806-44E3-9B53-674F8F90D7B5}" srcOrd="2" destOrd="0" presId="urn:microsoft.com/office/officeart/2005/8/layout/radial4"/>
    <dgm:cxn modelId="{896C53AC-D683-4973-BABA-D42B73C95F58}" type="presParOf" srcId="{92DF95A8-A392-46B7-91E6-ABEF96757FFB}" destId="{F46D81BF-645E-4427-91D8-BE1DA38DDE9A}" srcOrd="3" destOrd="0" presId="urn:microsoft.com/office/officeart/2005/8/layout/radial4"/>
    <dgm:cxn modelId="{1B621BEE-2BC8-4775-8A48-BA58A9D88933}" type="presParOf" srcId="{92DF95A8-A392-46B7-91E6-ABEF96757FFB}" destId="{22CC806C-7B64-4BB1-9178-F2FE3BBA0C50}" srcOrd="4" destOrd="0" presId="urn:microsoft.com/office/officeart/2005/8/layout/radial4"/>
    <dgm:cxn modelId="{D30C5964-FA57-4C7B-9BD7-C2137BA8C367}" type="presParOf" srcId="{92DF95A8-A392-46B7-91E6-ABEF96757FFB}" destId="{2BE1B962-C128-4F21-9BB1-A8C37ADBC1BC}" srcOrd="5" destOrd="0" presId="urn:microsoft.com/office/officeart/2005/8/layout/radial4"/>
    <dgm:cxn modelId="{270DCC54-7B42-4CB3-BD35-105810D4AF08}" type="presParOf" srcId="{92DF95A8-A392-46B7-91E6-ABEF96757FFB}" destId="{43CCCE31-CE42-4859-B37C-2848DCD5645B}" srcOrd="6" destOrd="0" presId="urn:microsoft.com/office/officeart/2005/8/layout/radial4"/>
    <dgm:cxn modelId="{BA065827-B9AD-4442-B923-E51225912342}" type="presParOf" srcId="{92DF95A8-A392-46B7-91E6-ABEF96757FFB}" destId="{4F21D9A4-04E2-40DC-B9E8-8D995BC14BA7}" srcOrd="7" destOrd="0" presId="urn:microsoft.com/office/officeart/2005/8/layout/radial4"/>
    <dgm:cxn modelId="{656453B7-F30B-46E1-9865-0C35264C1EF2}" type="presParOf" srcId="{92DF95A8-A392-46B7-91E6-ABEF96757FFB}" destId="{26EA8D09-A03E-450E-8C7D-E3EC57524EE1}" srcOrd="8" destOrd="0" presId="urn:microsoft.com/office/officeart/2005/8/layout/radial4"/>
    <dgm:cxn modelId="{9DF6B7A4-80E7-47B6-B9D4-FC211AC1C28E}" type="presParOf" srcId="{92DF95A8-A392-46B7-91E6-ABEF96757FFB}" destId="{AE48638F-334A-4326-976F-93BA0AA82C8D}" srcOrd="9" destOrd="0" presId="urn:microsoft.com/office/officeart/2005/8/layout/radial4"/>
    <dgm:cxn modelId="{B3D81598-4CD8-4687-AE58-D57A386C60F6}" type="presParOf" srcId="{92DF95A8-A392-46B7-91E6-ABEF96757FFB}" destId="{006DE382-5D4A-4FC8-BC80-FD2A46384986}" srcOrd="10" destOrd="0" presId="urn:microsoft.com/office/officeart/2005/8/layout/radial4"/>
    <dgm:cxn modelId="{DF595B15-62D3-4C52-AD57-52135281334D}" type="presParOf" srcId="{92DF95A8-A392-46B7-91E6-ABEF96757FFB}" destId="{717DFAE0-60CD-4BD8-99D1-3D51DC75965F}" srcOrd="11" destOrd="0" presId="urn:microsoft.com/office/officeart/2005/8/layout/radial4"/>
    <dgm:cxn modelId="{F5738B75-7182-45B6-B79A-67F20812C321}" type="presParOf" srcId="{92DF95A8-A392-46B7-91E6-ABEF96757FFB}" destId="{EF630E49-D062-46DD-8F76-888E6FE9ABD5}" srcOrd="12"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00E09AA-9169-47CB-A779-D3CA4EF219F1}" type="datetimeFigureOut">
              <a:rPr lang="it-IT"/>
              <a:pPr>
                <a:defRPr/>
              </a:pPr>
              <a:t>07/06/2020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9078AD-956A-4D69-9B09-6CDAA12CF410}" type="slidenum">
              <a:rPr lang="it-IT"/>
              <a:pPr>
                <a:defRPr/>
              </a:pPr>
              <a:t>‹N›</a:t>
            </a:fld>
            <a:endParaRPr lang="it-IT"/>
          </a:p>
        </p:txBody>
      </p:sp>
    </p:spTree>
    <p:extLst>
      <p:ext uri="{BB962C8B-B14F-4D97-AF65-F5344CB8AC3E}">
        <p14:creationId xmlns="" xmlns:p14="http://schemas.microsoft.com/office/powerpoint/2010/main" val="3111497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215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6FB01E-AD7C-4EBD-BD9B-B955355A4450}" type="slidenum">
              <a:rPr lang="it-IT" smtClean="0"/>
              <a:pPr/>
              <a:t>10</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lvl1pPr>
          </a:lstStyle>
          <a:p>
            <a:pPr>
              <a:defRPr/>
            </a:pPr>
            <a:fld id="{B9C21584-7BE3-4D07-9464-0AB695EF7C0E}" type="datetimeFigureOut">
              <a:rPr lang="it-IT"/>
              <a:pPr>
                <a:defRPr/>
              </a:pPr>
              <a:t>07/06/2020</a:t>
            </a:fld>
            <a:endParaRPr lang="it-IT"/>
          </a:p>
        </p:txBody>
      </p:sp>
      <p:sp>
        <p:nvSpPr>
          <p:cNvPr id="5" name="Segnaposto piè di pagina 18"/>
          <p:cNvSpPr>
            <a:spLocks noGrp="1"/>
          </p:cNvSpPr>
          <p:nvPr>
            <p:ph type="ftr" sz="quarter" idx="11"/>
          </p:nvPr>
        </p:nvSpPr>
        <p:spPr/>
        <p:txBody>
          <a:bodyPr/>
          <a:lstStyle>
            <a:lvl1pPr>
              <a:defRPr/>
            </a:lvl1pPr>
          </a:lstStyle>
          <a:p>
            <a:pPr>
              <a:defRPr/>
            </a:pPr>
            <a:endParaRPr lang="it-IT"/>
          </a:p>
        </p:txBody>
      </p:sp>
      <p:sp>
        <p:nvSpPr>
          <p:cNvPr id="6" name="Segnaposto numero diapositiva 26"/>
          <p:cNvSpPr>
            <a:spLocks noGrp="1"/>
          </p:cNvSpPr>
          <p:nvPr>
            <p:ph type="sldNum" sz="quarter" idx="12"/>
          </p:nvPr>
        </p:nvSpPr>
        <p:spPr/>
        <p:txBody>
          <a:bodyPr/>
          <a:lstStyle>
            <a:lvl1pPr>
              <a:defRPr/>
            </a:lvl1pPr>
          </a:lstStyle>
          <a:p>
            <a:pPr>
              <a:defRPr/>
            </a:pPr>
            <a:fld id="{C7ECDB87-5ACF-460C-945B-759DCC1C9D04}"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EA3396CC-3837-487A-9F33-74BA4FD0E892}" type="datetimeFigureOut">
              <a:rPr lang="it-IT"/>
              <a:pPr>
                <a:defRPr/>
              </a:pPr>
              <a:t>07/06/2020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1EC3B77B-98F8-437C-8830-0D5123E5B8B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A5E149BA-927C-4A25-BD90-0538192EB385}" type="datetimeFigureOut">
              <a:rPr lang="it-IT"/>
              <a:pPr>
                <a:defRPr/>
              </a:pPr>
              <a:t>07/06/2020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4DE72812-E6AF-4199-8363-DAD776EC7E0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8BEDEDCB-2121-4B5F-85EA-DD5A7EF27D4C}" type="datetimeFigureOut">
              <a:rPr lang="it-IT"/>
              <a:pPr>
                <a:defRPr/>
              </a:pPr>
              <a:t>07/06/2020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B25B4FF9-5207-4BDC-B734-7DBE8773336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1B2F9A0-91E5-4A40-93BD-D67801BFEBFC}" type="datetimeFigureOut">
              <a:rPr lang="it-IT"/>
              <a:pPr>
                <a:defRPr/>
              </a:pPr>
              <a:t>07/06/2020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40F9887-C8C0-4A0C-8BD1-81F19FF53EA6}"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CCCF3E55-974D-4DA5-A2A4-EE6FF6609815}" type="datetimeFigureOut">
              <a:rPr lang="it-IT"/>
              <a:pPr>
                <a:defRPr/>
              </a:pPr>
              <a:t>07/06/2020</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2881C38D-2454-4607-964C-A6B91D13550B}"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9"/>
          <p:cNvSpPr>
            <a:spLocks noGrp="1"/>
          </p:cNvSpPr>
          <p:nvPr>
            <p:ph type="dt" sz="half" idx="10"/>
          </p:nvPr>
        </p:nvSpPr>
        <p:spPr/>
        <p:txBody>
          <a:bodyPr/>
          <a:lstStyle>
            <a:lvl1pPr>
              <a:defRPr/>
            </a:lvl1pPr>
          </a:lstStyle>
          <a:p>
            <a:pPr>
              <a:defRPr/>
            </a:pPr>
            <a:fld id="{04DC2E16-3F6C-4AE4-9338-81C58489352B}" type="datetimeFigureOut">
              <a:rPr lang="it-IT"/>
              <a:pPr>
                <a:defRPr/>
              </a:pPr>
              <a:t>07/06/2020</a:t>
            </a:fld>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it-IT"/>
          </a:p>
        </p:txBody>
      </p:sp>
      <p:sp>
        <p:nvSpPr>
          <p:cNvPr id="9" name="Segnaposto numero diapositiva 17"/>
          <p:cNvSpPr>
            <a:spLocks noGrp="1"/>
          </p:cNvSpPr>
          <p:nvPr>
            <p:ph type="sldNum" sz="quarter" idx="12"/>
          </p:nvPr>
        </p:nvSpPr>
        <p:spPr/>
        <p:txBody>
          <a:bodyPr/>
          <a:lstStyle>
            <a:lvl1pPr>
              <a:defRPr/>
            </a:lvl1pPr>
          </a:lstStyle>
          <a:p>
            <a:pPr>
              <a:defRPr/>
            </a:pPr>
            <a:fld id="{DF6EA82D-63DB-4FC4-9766-C56AA5034A2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fld id="{0E9B0AB3-E0BA-435E-AB86-1222AA1C5D37}" type="datetimeFigureOut">
              <a:rPr lang="it-IT"/>
              <a:pPr>
                <a:defRPr/>
              </a:pPr>
              <a:t>07/06/2020</a:t>
            </a:fld>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it-IT"/>
          </a:p>
        </p:txBody>
      </p:sp>
      <p:sp>
        <p:nvSpPr>
          <p:cNvPr id="5" name="Segnaposto numero diapositiva 17"/>
          <p:cNvSpPr>
            <a:spLocks noGrp="1"/>
          </p:cNvSpPr>
          <p:nvPr>
            <p:ph type="sldNum" sz="quarter" idx="12"/>
          </p:nvPr>
        </p:nvSpPr>
        <p:spPr/>
        <p:txBody>
          <a:bodyPr/>
          <a:lstStyle>
            <a:lvl1pPr>
              <a:defRPr/>
            </a:lvl1pPr>
          </a:lstStyle>
          <a:p>
            <a:pPr>
              <a:defRPr/>
            </a:pPr>
            <a:fld id="{5BB9A6CE-9366-42C5-A9C0-2FA206D5583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AA5D0D48-EE0B-4458-8398-675F2F238A5A}" type="datetimeFigureOut">
              <a:rPr lang="it-IT"/>
              <a:pPr>
                <a:defRPr/>
              </a:pPr>
              <a:t>07/06/2020</a:t>
            </a:fld>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53A15C08-B093-435C-9E2F-03D77D2CD18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smtClean="0"/>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9"/>
          <p:cNvSpPr>
            <a:spLocks noGrp="1"/>
          </p:cNvSpPr>
          <p:nvPr>
            <p:ph type="dt" sz="half" idx="10"/>
          </p:nvPr>
        </p:nvSpPr>
        <p:spPr/>
        <p:txBody>
          <a:bodyPr/>
          <a:lstStyle>
            <a:lvl1pPr>
              <a:defRPr/>
            </a:lvl1pPr>
          </a:lstStyle>
          <a:p>
            <a:pPr>
              <a:defRPr/>
            </a:pPr>
            <a:fld id="{311DD050-7499-4B0B-9ABC-921600FD54ED}" type="datetimeFigureOut">
              <a:rPr lang="it-IT"/>
              <a:pPr>
                <a:defRPr/>
              </a:pPr>
              <a:t>07/06/2020</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2FA79069-2413-4540-BA1D-EB0AD2C27A0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smtClean="0"/>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fld id="{CA1CA472-2AD0-4251-8D09-248571474290}" type="datetimeFigureOut">
              <a:rPr lang="it-IT"/>
              <a:pPr>
                <a:defRPr/>
              </a:pPr>
              <a:t>07/06/2020</a:t>
            </a:fld>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EBE82C69-8951-46B0-8458-E7F3825D239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smtClean="0"/>
              <a:t>Fare clic per modificare lo stile del titolo</a:t>
            </a:r>
            <a:endParaRPr lang="en-US" smtClean="0"/>
          </a:p>
        </p:txBody>
      </p:sp>
      <p:sp>
        <p:nvSpPr>
          <p:cNvPr id="1029"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3DE969D-7F4C-47E7-919C-19D35388C6DC}" type="datetimeFigureOut">
              <a:rPr lang="it-IT"/>
              <a:pPr>
                <a:defRPr/>
              </a:pPr>
              <a:t>07/06/2020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1529E19-5083-4126-B3A3-A4C67494E0CD}" type="slidenum">
              <a:rPr lang="it-IT"/>
              <a:pPr>
                <a:defRPr/>
              </a:pPr>
              <a:t>‹N›</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89" r:id="rId1"/>
    <p:sldLayoutId id="2147483981" r:id="rId2"/>
    <p:sldLayoutId id="2147483990" r:id="rId3"/>
    <p:sldLayoutId id="2147483982" r:id="rId4"/>
    <p:sldLayoutId id="2147483983" r:id="rId5"/>
    <p:sldLayoutId id="2147483984" r:id="rId6"/>
    <p:sldLayoutId id="2147483985" r:id="rId7"/>
    <p:sldLayoutId id="2147483986" r:id="rId8"/>
    <p:sldLayoutId id="2147483991" r:id="rId9"/>
    <p:sldLayoutId id="2147483987" r:id="rId10"/>
    <p:sldLayoutId id="214748398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95536" y="1350060"/>
            <a:ext cx="8229600" cy="3000821"/>
          </a:xfrm>
          <a:prstGeom prst="rect">
            <a:avLst/>
          </a:prstGeom>
        </p:spPr>
        <p:txBody>
          <a:bodyPr wrap="square">
            <a:spAutoFit/>
          </a:bodyPr>
          <a:lstStyle/>
          <a:p>
            <a:pPr algn="just"/>
            <a:r>
              <a:rPr lang="it-IT" sz="2400" dirty="0"/>
              <a:t>L'apprendimento cooperativo è un metodo di </a:t>
            </a:r>
            <a:r>
              <a:rPr lang="it-IT" sz="2400" dirty="0" smtClean="0"/>
              <a:t>insegnamento / apprendimento </a:t>
            </a:r>
            <a:r>
              <a:rPr lang="it-IT" sz="2400" dirty="0"/>
              <a:t>che utilizza i piccoli gruppi attraverso i quali è possibile migliorare sia gli apprendimenti che le relazioni sociali. Questa procedura è molto usata tra i docenti della scuola PRIMARIA anche per l'inclusione degli alunni con bisogni educativi speciali. Nell’ambito del laboratorio il docente  progetti un intervento didattico multidisciplinare atto a promuovere nella sua classe gruppi cooperativi alla presenza di alunni con disabilità.</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836712"/>
            <a:ext cx="7175720" cy="2663726"/>
          </a:xfrm>
        </p:spPr>
        <p:txBody>
          <a:bodyPr>
            <a:noAutofit/>
          </a:bodyPr>
          <a:lstStyle/>
          <a:p>
            <a:pPr>
              <a:defRPr/>
            </a:pPr>
            <a:r>
              <a:rPr lang="it-IT" sz="3600" dirty="0" smtClean="0">
                <a:latin typeface="Cambria" pitchFamily="18" charset="0"/>
              </a:rPr>
              <a:t/>
            </a:r>
            <a:br>
              <a:rPr lang="it-IT" sz="3600" dirty="0" smtClean="0">
                <a:latin typeface="Cambria" pitchFamily="18" charset="0"/>
              </a:rPr>
            </a:br>
            <a:r>
              <a:rPr lang="it-IT" sz="3600" dirty="0" smtClean="0">
                <a:latin typeface="Cambria" pitchFamily="18" charset="0"/>
              </a:rPr>
              <a:t/>
            </a:r>
            <a:br>
              <a:rPr lang="it-IT" sz="3600" dirty="0" smtClean="0">
                <a:latin typeface="Cambria" pitchFamily="18" charset="0"/>
              </a:rPr>
            </a:br>
            <a:r>
              <a:rPr lang="it-IT" sz="3600" dirty="0" smtClean="0">
                <a:latin typeface="Cambria" pitchFamily="18" charset="0"/>
              </a:rPr>
              <a:t/>
            </a:r>
            <a:br>
              <a:rPr lang="it-IT" sz="3600" dirty="0" smtClean="0">
                <a:latin typeface="Cambria" pitchFamily="18" charset="0"/>
              </a:rPr>
            </a:br>
            <a:r>
              <a:rPr lang="it-IT" sz="2000" dirty="0" smtClean="0">
                <a:solidFill>
                  <a:srgbClr val="FF0000"/>
                </a:solidFill>
                <a:latin typeface="Cambria" pitchFamily="18" charset="0"/>
              </a:rPr>
              <a:t>OBIETTIVI SPECIFICI  D’ APPRENDIMENTO</a:t>
            </a:r>
            <a:br>
              <a:rPr lang="it-IT" sz="2000" dirty="0" smtClean="0">
                <a:solidFill>
                  <a:srgbClr val="FF0000"/>
                </a:solidFill>
                <a:latin typeface="Cambria" pitchFamily="18" charset="0"/>
              </a:rPr>
            </a:br>
            <a:r>
              <a:rPr lang="it-IT" sz="2000" dirty="0" smtClean="0">
                <a:solidFill>
                  <a:srgbClr val="FF0000"/>
                </a:solidFill>
                <a:latin typeface="Cambria" pitchFamily="18" charset="0"/>
              </a:rPr>
              <a:t/>
            </a:r>
            <a:br>
              <a:rPr lang="it-IT" sz="2000" dirty="0" smtClean="0">
                <a:solidFill>
                  <a:srgbClr val="FF0000"/>
                </a:solidFill>
                <a:latin typeface="Cambria" pitchFamily="18" charset="0"/>
              </a:rPr>
            </a:br>
            <a:r>
              <a:rPr lang="it-IT" sz="2000" dirty="0" smtClean="0">
                <a:solidFill>
                  <a:srgbClr val="FF0000"/>
                </a:solidFill>
                <a:latin typeface="Cambria" pitchFamily="18" charset="0"/>
              </a:rPr>
              <a:t/>
            </a:r>
            <a:br>
              <a:rPr lang="it-IT" sz="2000" dirty="0" smtClean="0">
                <a:solidFill>
                  <a:srgbClr val="FF0000"/>
                </a:solidFill>
                <a:latin typeface="Cambria" pitchFamily="18" charset="0"/>
              </a:rPr>
            </a:br>
            <a:r>
              <a:rPr lang="it-IT" sz="2000" dirty="0" smtClean="0">
                <a:latin typeface="Cambria" pitchFamily="18" charset="0"/>
              </a:rPr>
              <a:t>Favorire lo sviluppo degli schemi motori di base: </a:t>
            </a:r>
            <a:br>
              <a:rPr lang="it-IT" sz="2000" dirty="0" smtClean="0">
                <a:latin typeface="Cambria" pitchFamily="18" charset="0"/>
              </a:rPr>
            </a:br>
            <a:r>
              <a:rPr lang="it-IT" sz="2000" dirty="0" smtClean="0">
                <a:latin typeface="Cambria" pitchFamily="18" charset="0"/>
              </a:rPr>
              <a:t>camminare, correre, saltare e giocare.</a:t>
            </a:r>
            <a:br>
              <a:rPr lang="it-IT" sz="2000" dirty="0" smtClean="0">
                <a:latin typeface="Cambria" pitchFamily="18" charset="0"/>
              </a:rPr>
            </a:br>
            <a:r>
              <a:rPr lang="it-IT" sz="2000" dirty="0" smtClean="0">
                <a:latin typeface="Cambria" pitchFamily="18" charset="0"/>
              </a:rPr>
              <a:t>Sviluppare le basi per praticare qualsiasi attività sportiva.</a:t>
            </a:r>
            <a:r>
              <a:rPr lang="it-IT" sz="2000" dirty="0" smtClean="0">
                <a:solidFill>
                  <a:srgbClr val="FF0000"/>
                </a:solidFill>
                <a:latin typeface="Cambria" pitchFamily="18" charset="0"/>
              </a:rPr>
              <a:t/>
            </a:r>
            <a:br>
              <a:rPr lang="it-IT" sz="2000" dirty="0" smtClean="0">
                <a:solidFill>
                  <a:srgbClr val="FF0000"/>
                </a:solidFill>
                <a:latin typeface="Cambria" pitchFamily="18" charset="0"/>
              </a:rPr>
            </a:br>
            <a:r>
              <a:rPr lang="it-IT" sz="2000" dirty="0" smtClean="0">
                <a:solidFill>
                  <a:srgbClr val="FF0000"/>
                </a:solidFill>
                <a:latin typeface="Cambria" pitchFamily="18" charset="0"/>
              </a:rPr>
              <a:t> </a:t>
            </a:r>
            <a:endParaRPr lang="it-IT" sz="2000" dirty="0">
              <a:solidFill>
                <a:srgbClr val="FF0000"/>
              </a:solidFill>
              <a:latin typeface="Cambria" pitchFamily="18" charset="0"/>
            </a:endParaRPr>
          </a:p>
        </p:txBody>
      </p:sp>
      <p:pic>
        <p:nvPicPr>
          <p:cNvPr id="6146" name="Picture 2" descr="C:\Users\Vincenzo\Desktop\f27a478037537.561f75f1647ff.jpg"/>
          <p:cNvPicPr>
            <a:picLocks noChangeAspect="1" noChangeArrowheads="1"/>
          </p:cNvPicPr>
          <p:nvPr/>
        </p:nvPicPr>
        <p:blipFill>
          <a:blip r:embed="rId3"/>
          <a:srcRect/>
          <a:stretch>
            <a:fillRect/>
          </a:stretch>
        </p:blipFill>
        <p:spPr bwMode="auto">
          <a:xfrm>
            <a:off x="2428860" y="3929066"/>
            <a:ext cx="4286280" cy="2286016"/>
          </a:xfrm>
          <a:prstGeom prst="rect">
            <a:avLst/>
          </a:prstGeom>
          <a:noFill/>
        </p:spPr>
      </p:pic>
    </p:spTree>
    <p:extLst>
      <p:ext uri="{BB962C8B-B14F-4D97-AF65-F5344CB8AC3E}">
        <p14:creationId xmlns="" xmlns:p14="http://schemas.microsoft.com/office/powerpoint/2010/main" val="2064179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457200" y="1071546"/>
            <a:ext cx="8229600" cy="785818"/>
          </a:xfrm>
        </p:spPr>
        <p:txBody>
          <a:bodyPr/>
          <a:lstStyle/>
          <a:p>
            <a:pPr eaLnBrk="1" hangingPunct="1"/>
            <a:r>
              <a:rPr lang="it-IT" sz="2000" dirty="0" smtClean="0">
                <a:solidFill>
                  <a:srgbClr val="FF0000"/>
                </a:solidFill>
              </a:rPr>
              <a:t>Scelte metodologiche</a:t>
            </a:r>
            <a:br>
              <a:rPr lang="it-IT" sz="2000" dirty="0" smtClean="0">
                <a:solidFill>
                  <a:srgbClr val="FF0000"/>
                </a:solidFill>
              </a:rPr>
            </a:br>
            <a:endParaRPr lang="it-IT" sz="2000" dirty="0" smtClean="0">
              <a:solidFill>
                <a:srgbClr val="FF0000"/>
              </a:solidFill>
            </a:endParaRPr>
          </a:p>
        </p:txBody>
      </p:sp>
      <p:sp>
        <p:nvSpPr>
          <p:cNvPr id="11267" name="Segnaposto contenuto 2"/>
          <p:cNvSpPr>
            <a:spLocks noGrp="1"/>
          </p:cNvSpPr>
          <p:nvPr>
            <p:ph idx="1"/>
          </p:nvPr>
        </p:nvSpPr>
        <p:spPr>
          <a:xfrm>
            <a:off x="5072066" y="2357430"/>
            <a:ext cx="2714644" cy="785818"/>
          </a:xfrm>
        </p:spPr>
        <p:txBody>
          <a:bodyPr/>
          <a:lstStyle/>
          <a:p>
            <a:pPr algn="r" eaLnBrk="1" hangingPunct="1">
              <a:buFont typeface="Arial" charset="0"/>
              <a:buNone/>
            </a:pPr>
            <a:r>
              <a:rPr lang="it-IT" sz="2000" dirty="0" smtClean="0">
                <a:solidFill>
                  <a:schemeClr val="tx2"/>
                </a:solidFill>
              </a:rPr>
              <a:t>Cooperative </a:t>
            </a:r>
            <a:r>
              <a:rPr lang="it-IT" sz="2000" dirty="0" err="1" smtClean="0">
                <a:solidFill>
                  <a:schemeClr val="tx2"/>
                </a:solidFill>
              </a:rPr>
              <a:t>learning</a:t>
            </a:r>
            <a:endParaRPr lang="it-IT" sz="2000" dirty="0" smtClean="0">
              <a:solidFill>
                <a:schemeClr val="tx2"/>
              </a:solidFill>
            </a:endParaRPr>
          </a:p>
          <a:p>
            <a:pPr algn="just" eaLnBrk="1" hangingPunct="1">
              <a:buFont typeface="Arial" charset="0"/>
              <a:buNone/>
            </a:pPr>
            <a:endParaRPr lang="it-IT" sz="2000" dirty="0" smtClean="0"/>
          </a:p>
          <a:p>
            <a:pPr algn="just" eaLnBrk="1" hangingPunct="1">
              <a:buFont typeface="Arial" charset="0"/>
              <a:buNone/>
            </a:pPr>
            <a:r>
              <a:rPr lang="it-IT" sz="2000" dirty="0" smtClean="0"/>
              <a:t> </a:t>
            </a:r>
          </a:p>
          <a:p>
            <a:pPr algn="just" eaLnBrk="1" hangingPunct="1">
              <a:buFont typeface="Arial" charset="0"/>
              <a:buNone/>
            </a:pPr>
            <a:endParaRPr lang="it-IT" sz="2000" dirty="0" smtClean="0"/>
          </a:p>
        </p:txBody>
      </p:sp>
      <p:pic>
        <p:nvPicPr>
          <p:cNvPr id="7171" name="Picture 3" descr="C:\Users\Vincenzo\Desktop\foto-1.jpg"/>
          <p:cNvPicPr>
            <a:picLocks noChangeAspect="1" noChangeArrowheads="1"/>
          </p:cNvPicPr>
          <p:nvPr/>
        </p:nvPicPr>
        <p:blipFill>
          <a:blip r:embed="rId2"/>
          <a:srcRect/>
          <a:stretch>
            <a:fillRect/>
          </a:stretch>
        </p:blipFill>
        <p:spPr bwMode="auto">
          <a:xfrm>
            <a:off x="4929190" y="3429000"/>
            <a:ext cx="3814786" cy="2643204"/>
          </a:xfrm>
          <a:prstGeom prst="rect">
            <a:avLst/>
          </a:prstGeom>
          <a:noFill/>
        </p:spPr>
      </p:pic>
      <p:sp>
        <p:nvSpPr>
          <p:cNvPr id="7" name="Rettangolo 6"/>
          <p:cNvSpPr/>
          <p:nvPr/>
        </p:nvSpPr>
        <p:spPr>
          <a:xfrm>
            <a:off x="714348" y="2357430"/>
            <a:ext cx="2578177" cy="400110"/>
          </a:xfrm>
          <a:prstGeom prst="rect">
            <a:avLst/>
          </a:prstGeom>
        </p:spPr>
        <p:txBody>
          <a:bodyPr wrap="square">
            <a:spAutoFit/>
          </a:bodyPr>
          <a:lstStyle/>
          <a:p>
            <a:pPr marL="273050" lvl="0" indent="-273050" algn="just">
              <a:spcBef>
                <a:spcPct val="20000"/>
              </a:spcBef>
              <a:buClr>
                <a:srgbClr val="0BD0D9"/>
              </a:buClr>
              <a:buSzPct val="95000"/>
            </a:pPr>
            <a:r>
              <a:rPr lang="it-IT" sz="2000" dirty="0" err="1" smtClean="0">
                <a:solidFill>
                  <a:schemeClr val="tx2"/>
                </a:solidFill>
                <a:latin typeface="Constantia"/>
                <a:cs typeface="+mn-cs"/>
              </a:rPr>
              <a:t>Peer</a:t>
            </a:r>
            <a:r>
              <a:rPr lang="it-IT" sz="2000" dirty="0" smtClean="0">
                <a:solidFill>
                  <a:schemeClr val="tx2"/>
                </a:solidFill>
                <a:latin typeface="Constantia"/>
                <a:cs typeface="+mn-cs"/>
              </a:rPr>
              <a:t> tutoring</a:t>
            </a:r>
          </a:p>
        </p:txBody>
      </p:sp>
      <p:pic>
        <p:nvPicPr>
          <p:cNvPr id="7173" name="Picture 5" descr="C:\Users\Vincenzo\Desktop\images (2).jpg"/>
          <p:cNvPicPr>
            <a:picLocks noChangeAspect="1" noChangeArrowheads="1"/>
          </p:cNvPicPr>
          <p:nvPr/>
        </p:nvPicPr>
        <p:blipFill>
          <a:blip r:embed="rId3"/>
          <a:srcRect/>
          <a:stretch>
            <a:fillRect/>
          </a:stretch>
        </p:blipFill>
        <p:spPr bwMode="auto">
          <a:xfrm>
            <a:off x="642910" y="3643314"/>
            <a:ext cx="3071834" cy="214314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457200" y="704850"/>
            <a:ext cx="8229600" cy="852488"/>
          </a:xfrm>
        </p:spPr>
        <p:txBody>
          <a:bodyPr/>
          <a:lstStyle/>
          <a:p>
            <a:pPr eaLnBrk="1" fontAlgn="auto" hangingPunct="1">
              <a:spcAft>
                <a:spcPts val="0"/>
              </a:spcAft>
              <a:defRPr/>
            </a:pPr>
            <a:r>
              <a:rPr lang="it-IT" sz="2000" dirty="0">
                <a:solidFill>
                  <a:srgbClr val="FF0000"/>
                </a:solidFill>
              </a:rPr>
              <a:t>Materiali e strumenti</a:t>
            </a:r>
          </a:p>
        </p:txBody>
      </p:sp>
      <p:sp>
        <p:nvSpPr>
          <p:cNvPr id="11267" name="Segnaposto contenuto 2"/>
          <p:cNvSpPr>
            <a:spLocks noGrp="1"/>
          </p:cNvSpPr>
          <p:nvPr>
            <p:ph idx="1"/>
          </p:nvPr>
        </p:nvSpPr>
        <p:spPr>
          <a:xfrm>
            <a:off x="914400" y="1643050"/>
            <a:ext cx="2728906" cy="3429024"/>
          </a:xfrm>
        </p:spPr>
        <p:txBody>
          <a:bodyPr/>
          <a:lstStyle/>
          <a:p>
            <a:pPr algn="just" eaLnBrk="1" hangingPunct="1">
              <a:buFont typeface="Arial" charset="0"/>
              <a:buNone/>
            </a:pPr>
            <a:r>
              <a:rPr lang="it-IT" sz="2000" dirty="0" smtClean="0">
                <a:solidFill>
                  <a:schemeClr val="tx2"/>
                </a:solidFill>
                <a:latin typeface="+mj-lt"/>
              </a:rPr>
              <a:t>   </a:t>
            </a:r>
          </a:p>
          <a:p>
            <a:pPr algn="just" eaLnBrk="1" hangingPunct="1">
              <a:buFont typeface="Arial" charset="0"/>
              <a:buNone/>
            </a:pPr>
            <a:r>
              <a:rPr lang="it-IT" sz="2000" dirty="0" smtClean="0">
                <a:solidFill>
                  <a:schemeClr val="tx2"/>
                </a:solidFill>
                <a:latin typeface="+mj-lt"/>
              </a:rPr>
              <a:t>     </a:t>
            </a:r>
            <a:r>
              <a:rPr lang="it-IT" sz="2000" dirty="0" err="1" smtClean="0">
                <a:solidFill>
                  <a:schemeClr val="tx2"/>
                </a:solidFill>
                <a:latin typeface="+mj-lt"/>
              </a:rPr>
              <a:t>Clavette</a:t>
            </a:r>
            <a:endParaRPr lang="it-IT" sz="2000" dirty="0" smtClean="0">
              <a:solidFill>
                <a:schemeClr val="tx2"/>
              </a:solidFill>
              <a:latin typeface="+mj-lt"/>
            </a:endParaRPr>
          </a:p>
          <a:p>
            <a:pPr eaLnBrk="1" hangingPunct="1">
              <a:buFont typeface="Arial" charset="0"/>
              <a:buNone/>
            </a:pPr>
            <a:r>
              <a:rPr lang="it-IT" sz="2000" dirty="0" smtClean="0">
                <a:solidFill>
                  <a:schemeClr val="tx2"/>
                </a:solidFill>
                <a:latin typeface="+mj-lt"/>
              </a:rPr>
              <a:t>     Cerchi</a:t>
            </a:r>
            <a:br>
              <a:rPr lang="it-IT" sz="2000" dirty="0" smtClean="0">
                <a:solidFill>
                  <a:schemeClr val="tx2"/>
                </a:solidFill>
                <a:latin typeface="+mj-lt"/>
              </a:rPr>
            </a:br>
            <a:r>
              <a:rPr lang="it-IT" sz="2000" dirty="0" smtClean="0">
                <a:solidFill>
                  <a:schemeClr val="tx2"/>
                </a:solidFill>
                <a:latin typeface="+mj-lt"/>
              </a:rPr>
              <a:t>Materassini </a:t>
            </a:r>
          </a:p>
          <a:p>
            <a:pPr eaLnBrk="1" hangingPunct="1">
              <a:buFont typeface="Arial" charset="0"/>
              <a:buNone/>
            </a:pPr>
            <a:r>
              <a:rPr lang="it-IT" sz="2000" dirty="0" smtClean="0">
                <a:solidFill>
                  <a:schemeClr val="tx2"/>
                </a:solidFill>
                <a:latin typeface="+mj-lt"/>
              </a:rPr>
              <a:t>     Palle</a:t>
            </a:r>
          </a:p>
          <a:p>
            <a:pPr eaLnBrk="1" hangingPunct="1">
              <a:buFont typeface="Arial" charset="0"/>
              <a:buNone/>
            </a:pPr>
            <a:r>
              <a:rPr lang="it-IT" sz="2000" dirty="0" smtClean="0">
                <a:solidFill>
                  <a:schemeClr val="tx2"/>
                </a:solidFill>
                <a:latin typeface="+mj-lt"/>
              </a:rPr>
              <a:t>     Birilli </a:t>
            </a:r>
          </a:p>
          <a:p>
            <a:pPr eaLnBrk="1" hangingPunct="1">
              <a:buFont typeface="Arial" charset="0"/>
              <a:buNone/>
            </a:pPr>
            <a:r>
              <a:rPr lang="it-IT" sz="2000" dirty="0" smtClean="0">
                <a:solidFill>
                  <a:schemeClr val="tx2"/>
                </a:solidFill>
                <a:latin typeface="+mj-lt"/>
              </a:rPr>
              <a:t>     Blocchi rettangolari</a:t>
            </a:r>
          </a:p>
          <a:p>
            <a:pPr eaLnBrk="1" hangingPunct="1">
              <a:buFont typeface="Arial" charset="0"/>
              <a:buNone/>
            </a:pPr>
            <a:r>
              <a:rPr lang="it-IT" sz="2000" dirty="0" smtClean="0">
                <a:solidFill>
                  <a:schemeClr val="tx2"/>
                </a:solidFill>
                <a:latin typeface="+mj-lt"/>
              </a:rPr>
              <a:t>     Nastro adesivo</a:t>
            </a:r>
          </a:p>
          <a:p>
            <a:pPr eaLnBrk="1" hangingPunct="1">
              <a:buFont typeface="Arial" charset="0"/>
              <a:buNone/>
            </a:pPr>
            <a:r>
              <a:rPr lang="it-IT" sz="2000" dirty="0" smtClean="0">
                <a:solidFill>
                  <a:schemeClr val="tx2"/>
                </a:solidFill>
                <a:latin typeface="+mj-lt"/>
              </a:rPr>
              <a:t> </a:t>
            </a:r>
            <a:r>
              <a:rPr lang="it-IT" dirty="0" smtClean="0"/>
              <a:t> </a:t>
            </a:r>
          </a:p>
          <a:p>
            <a:pPr eaLnBrk="1" hangingPunct="1">
              <a:buFont typeface="Arial" charset="0"/>
              <a:buNone/>
            </a:pPr>
            <a:r>
              <a:rPr lang="it-IT" dirty="0" smtClean="0"/>
              <a:t/>
            </a:r>
            <a:br>
              <a:rPr lang="it-IT" dirty="0" smtClean="0"/>
            </a:br>
            <a:endParaRPr lang="it-IT" dirty="0" smtClean="0"/>
          </a:p>
        </p:txBody>
      </p:sp>
      <p:pic>
        <p:nvPicPr>
          <p:cNvPr id="8195" name="Picture 3" descr="C:\Users\Vincenzo\Desktop\unnamed.jpg"/>
          <p:cNvPicPr>
            <a:picLocks noChangeAspect="1" noChangeArrowheads="1"/>
          </p:cNvPicPr>
          <p:nvPr/>
        </p:nvPicPr>
        <p:blipFill>
          <a:blip r:embed="rId2"/>
          <a:srcRect/>
          <a:stretch>
            <a:fillRect/>
          </a:stretch>
        </p:blipFill>
        <p:spPr bwMode="auto">
          <a:xfrm>
            <a:off x="4357686" y="2143116"/>
            <a:ext cx="3948106" cy="4071966"/>
          </a:xfrm>
          <a:prstGeom prst="rect">
            <a:avLst/>
          </a:prstGeom>
          <a:noFill/>
        </p:spPr>
      </p:pic>
    </p:spTree>
    <p:extLst>
      <p:ext uri="{BB962C8B-B14F-4D97-AF65-F5344CB8AC3E}">
        <p14:creationId xmlns="" xmlns:p14="http://schemas.microsoft.com/office/powerpoint/2010/main" val="3282197391"/>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571472" y="704850"/>
            <a:ext cx="8115328" cy="1143000"/>
          </a:xfrm>
        </p:spPr>
        <p:txBody>
          <a:bodyPr/>
          <a:lstStyle/>
          <a:p>
            <a:r>
              <a:rPr lang="it-IT" sz="2000" dirty="0" smtClean="0">
                <a:solidFill>
                  <a:srgbClr val="FF0000"/>
                </a:solidFill>
              </a:rPr>
              <a:t>Con che cosa</a:t>
            </a:r>
          </a:p>
        </p:txBody>
      </p:sp>
      <p:sp>
        <p:nvSpPr>
          <p:cNvPr id="12291" name="Segnaposto contenuto 2"/>
          <p:cNvSpPr>
            <a:spLocks noGrp="1"/>
          </p:cNvSpPr>
          <p:nvPr>
            <p:ph idx="1"/>
          </p:nvPr>
        </p:nvSpPr>
        <p:spPr>
          <a:xfrm>
            <a:off x="500034" y="2000240"/>
            <a:ext cx="8015286" cy="1493837"/>
          </a:xfrm>
        </p:spPr>
        <p:txBody>
          <a:bodyPr/>
          <a:lstStyle/>
          <a:p>
            <a:pPr>
              <a:buFont typeface="Wingdings 2" pitchFamily="18" charset="2"/>
              <a:buNone/>
            </a:pPr>
            <a:r>
              <a:rPr lang="it-IT" sz="2000" dirty="0" smtClean="0">
                <a:solidFill>
                  <a:schemeClr val="tx2"/>
                </a:solidFill>
                <a:latin typeface="+mj-lt"/>
              </a:rPr>
              <a:t>Video, immagini e cartelloni.</a:t>
            </a:r>
          </a:p>
        </p:txBody>
      </p:sp>
      <p:sp>
        <p:nvSpPr>
          <p:cNvPr id="4" name="Titolo 1"/>
          <p:cNvSpPr txBox="1">
            <a:spLocks/>
          </p:cNvSpPr>
          <p:nvPr/>
        </p:nvSpPr>
        <p:spPr bwMode="auto">
          <a:xfrm>
            <a:off x="500034" y="2857496"/>
            <a:ext cx="8015286" cy="1143000"/>
          </a:xfrm>
          <a:prstGeom prst="rect">
            <a:avLst/>
          </a:prstGeom>
          <a:noFill/>
          <a:ln w="9525">
            <a:noFill/>
            <a:miter lim="800000"/>
            <a:headEnd/>
            <a:tailEnd/>
          </a:ln>
        </p:spPr>
        <p:txBody>
          <a:bodyPr lIns="0" rIns="0" bIns="0" anchor="b"/>
          <a:lstStyle/>
          <a:p>
            <a:pPr eaLnBrk="0" hangingPunct="0">
              <a:defRPr/>
            </a:pPr>
            <a:r>
              <a:rPr lang="it-IT" sz="2000" dirty="0">
                <a:solidFill>
                  <a:srgbClr val="FF0000"/>
                </a:solidFill>
                <a:latin typeface="+mj-lt"/>
                <a:ea typeface="+mj-ea"/>
                <a:cs typeface="+mj-cs"/>
              </a:rPr>
              <a:t>Situazione di arrivo</a:t>
            </a:r>
          </a:p>
        </p:txBody>
      </p:sp>
      <p:sp>
        <p:nvSpPr>
          <p:cNvPr id="5" name="Segnaposto contenuto 2"/>
          <p:cNvSpPr txBox="1">
            <a:spLocks/>
          </p:cNvSpPr>
          <p:nvPr/>
        </p:nvSpPr>
        <p:spPr bwMode="auto">
          <a:xfrm>
            <a:off x="500034" y="4429132"/>
            <a:ext cx="8015286" cy="1925637"/>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defRPr/>
            </a:pPr>
            <a:r>
              <a:rPr lang="it-IT" sz="2000" dirty="0">
                <a:solidFill>
                  <a:schemeClr val="tx2"/>
                </a:solidFill>
                <a:latin typeface="+mj-lt"/>
                <a:cs typeface="+mn-cs"/>
              </a:rPr>
              <a:t>Alla fine del percorso i bambini avranno </a:t>
            </a:r>
            <a:r>
              <a:rPr lang="it-IT" sz="2000" dirty="0" smtClean="0">
                <a:solidFill>
                  <a:schemeClr val="tx2"/>
                </a:solidFill>
                <a:latin typeface="+mj-lt"/>
                <a:cs typeface="+mn-cs"/>
              </a:rPr>
              <a:t>acquisito le seguenti competenze:</a:t>
            </a:r>
          </a:p>
          <a:p>
            <a:pPr marL="273050" indent="-273050" eaLnBrk="0" hangingPunct="0">
              <a:spcBef>
                <a:spcPct val="20000"/>
              </a:spcBef>
              <a:buClr>
                <a:srgbClr val="0BD0D9"/>
              </a:buClr>
              <a:buSzPct val="95000"/>
              <a:buFont typeface="Wingdings 2" pitchFamily="18" charset="2"/>
              <a:buNone/>
              <a:defRPr/>
            </a:pPr>
            <a:r>
              <a:rPr lang="it-IT" sz="2000" dirty="0" smtClean="0">
                <a:solidFill>
                  <a:schemeClr val="tx2"/>
                </a:solidFill>
                <a:latin typeface="+mj-lt"/>
                <a:cs typeface="+mn-cs"/>
              </a:rPr>
              <a:t>Potenziamento degli schemi motori di base;</a:t>
            </a:r>
          </a:p>
          <a:p>
            <a:pPr marL="273050" indent="-273050" eaLnBrk="0" hangingPunct="0">
              <a:spcBef>
                <a:spcPct val="20000"/>
              </a:spcBef>
              <a:buClr>
                <a:srgbClr val="0BD0D9"/>
              </a:buClr>
              <a:buSzPct val="95000"/>
              <a:buFont typeface="Wingdings 2" pitchFamily="18" charset="2"/>
              <a:buNone/>
              <a:defRPr/>
            </a:pPr>
            <a:r>
              <a:rPr lang="it-IT" sz="2000" dirty="0" smtClean="0">
                <a:solidFill>
                  <a:schemeClr val="tx2"/>
                </a:solidFill>
                <a:latin typeface="+mj-lt"/>
                <a:cs typeface="+mn-cs"/>
              </a:rPr>
              <a:t>Acquisizione delle regole;</a:t>
            </a:r>
          </a:p>
          <a:p>
            <a:pPr marL="273050" indent="-273050" eaLnBrk="0" hangingPunct="0">
              <a:spcBef>
                <a:spcPct val="20000"/>
              </a:spcBef>
              <a:buClr>
                <a:srgbClr val="0BD0D9"/>
              </a:buClr>
              <a:buSzPct val="95000"/>
              <a:buFont typeface="Wingdings 2" pitchFamily="18" charset="2"/>
              <a:buNone/>
              <a:defRPr/>
            </a:pPr>
            <a:r>
              <a:rPr lang="it-IT" sz="2000" dirty="0" smtClean="0">
                <a:solidFill>
                  <a:schemeClr val="tx2"/>
                </a:solidFill>
                <a:latin typeface="+mj-lt"/>
                <a:cs typeface="+mn-cs"/>
              </a:rPr>
              <a:t>Miglioramento delle relazione socio affettivo. </a:t>
            </a:r>
            <a:endParaRPr lang="it-IT" sz="2000" dirty="0">
              <a:solidFill>
                <a:schemeClr val="tx2"/>
              </a:solidFill>
              <a:latin typeface="+mj-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idx="4294967295"/>
          </p:nvPr>
        </p:nvSpPr>
        <p:spPr>
          <a:xfrm>
            <a:off x="500034" y="0"/>
            <a:ext cx="7429552" cy="4572008"/>
          </a:xfrm>
        </p:spPr>
        <p:txBody>
          <a:bodyPr/>
          <a:lstStyle/>
          <a:p>
            <a:r>
              <a:rPr lang="it-IT" sz="2000" dirty="0" smtClean="0">
                <a:solidFill>
                  <a:srgbClr val="FF0000"/>
                </a:solidFill>
              </a:rPr>
              <a:t>Attività prima fase</a:t>
            </a:r>
            <a:br>
              <a:rPr lang="it-IT" sz="2000" dirty="0" smtClean="0">
                <a:solidFill>
                  <a:srgbClr val="FF0000"/>
                </a:solidFill>
              </a:rPr>
            </a:br>
            <a:r>
              <a:rPr lang="it-IT" sz="2000" dirty="0" smtClean="0">
                <a:solidFill>
                  <a:srgbClr val="FF0000"/>
                </a:solidFill>
              </a:rPr>
              <a:t>     </a:t>
            </a:r>
            <a:br>
              <a:rPr lang="it-IT" sz="2000" dirty="0" smtClean="0">
                <a:solidFill>
                  <a:srgbClr val="FF0000"/>
                </a:solidFill>
              </a:rPr>
            </a:br>
            <a:r>
              <a:rPr lang="it-IT" sz="2000" dirty="0" smtClean="0"/>
              <a:t>Dopo una attenta programmazione delle attività da svolgere e dopo aver strutturato l’ambiente, per evitare stati d’ansia eccessiva nell’alunno certificato, l’attività è stata suddivisa in varie fasi.</a:t>
            </a:r>
            <a:br>
              <a:rPr lang="it-IT" sz="2000" dirty="0" smtClean="0"/>
            </a:br>
            <a:r>
              <a:rPr lang="it-IT" sz="2000" dirty="0" smtClean="0"/>
              <a:t>Nella prima fase sono stati proposti esercizi per consolidare le abilità motorie più generali, quelle più utili alla vita quotidiana:</a:t>
            </a:r>
            <a:br>
              <a:rPr lang="it-IT" sz="2000" dirty="0" smtClean="0"/>
            </a:br>
            <a:r>
              <a:rPr lang="it-IT" sz="2000" dirty="0" smtClean="0"/>
              <a:t>camminare lentamente, velocemente, in fila indiana, affiancati ad un altro e al suo passo.</a:t>
            </a:r>
            <a:br>
              <a:rPr lang="it-IT" sz="2000" dirty="0" smtClean="0"/>
            </a:br>
            <a:r>
              <a:rPr lang="it-IT" sz="2000" dirty="0" smtClean="0"/>
              <a:t>Saltare a piedi uniti e su un solo piede; saltare dentro e fuori da un cerchio.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692150"/>
            <a:ext cx="8229600" cy="2022470"/>
          </a:xfrm>
        </p:spPr>
        <p:txBody>
          <a:bodyPr/>
          <a:lstStyle/>
          <a:p>
            <a:r>
              <a:rPr lang="it-IT" sz="2000" dirty="0" smtClean="0">
                <a:solidFill>
                  <a:srgbClr val="FF0000"/>
                </a:solidFill>
              </a:rPr>
              <a:t>Attività seconda fase</a:t>
            </a:r>
            <a:br>
              <a:rPr lang="it-IT" sz="2000" dirty="0" smtClean="0">
                <a:solidFill>
                  <a:srgbClr val="FF0000"/>
                </a:solidFill>
              </a:rPr>
            </a:br>
            <a:r>
              <a:rPr lang="it-IT" sz="2000" dirty="0" smtClean="0">
                <a:solidFill>
                  <a:srgbClr val="FF0000"/>
                </a:solidFill>
              </a:rPr>
              <a:t/>
            </a:r>
            <a:br>
              <a:rPr lang="it-IT" sz="2000" dirty="0" smtClean="0">
                <a:solidFill>
                  <a:srgbClr val="FF0000"/>
                </a:solidFill>
              </a:rPr>
            </a:br>
            <a:r>
              <a:rPr lang="it-IT" sz="2000" dirty="0" smtClean="0"/>
              <a:t>In questa fase ad ogni alunno è stato proposto prima di camminare in un corridoio largo tracciato con i birilli; poi in un corridoio più stretto, lungo una linea tracciata per terra con un nastro adesivo.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457200" y="692150"/>
            <a:ext cx="8229600" cy="2165346"/>
          </a:xfrm>
        </p:spPr>
        <p:txBody>
          <a:bodyPr/>
          <a:lstStyle/>
          <a:p>
            <a:r>
              <a:rPr lang="it-IT" sz="2000" dirty="0" smtClean="0">
                <a:solidFill>
                  <a:srgbClr val="FF0000"/>
                </a:solidFill>
              </a:rPr>
              <a:t>Attività terza fase</a:t>
            </a:r>
            <a:br>
              <a:rPr lang="it-IT" sz="2000" dirty="0" smtClean="0">
                <a:solidFill>
                  <a:srgbClr val="FF0000"/>
                </a:solidFill>
              </a:rPr>
            </a:br>
            <a:r>
              <a:rPr lang="it-IT" sz="2000" dirty="0" smtClean="0">
                <a:solidFill>
                  <a:srgbClr val="FF0000"/>
                </a:solidFill>
              </a:rPr>
              <a:t/>
            </a:r>
            <a:br>
              <a:rPr lang="it-IT" sz="2000" dirty="0" smtClean="0">
                <a:solidFill>
                  <a:srgbClr val="FF0000"/>
                </a:solidFill>
              </a:rPr>
            </a:br>
            <a:r>
              <a:rPr lang="it-IT" sz="2000" dirty="0" smtClean="0"/>
              <a:t>Ogni alunno è stato invitato a compiere un percorso breve, delimitato da quattro blocchi disposti in continuità. </a:t>
            </a:r>
            <a:br>
              <a:rPr lang="it-IT" sz="2000" dirty="0" smtClean="0"/>
            </a:br>
            <a:r>
              <a:rPr lang="it-IT" sz="2000" dirty="0" smtClean="0"/>
              <a:t>Altra attività è stata quella di lanciare la palla e imparare a prenderla con entrambe le mani.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000" dirty="0" smtClean="0">
                <a:solidFill>
                  <a:srgbClr val="FF0000"/>
                </a:solidFill>
              </a:rPr>
              <a:t>      Attività quarta fase</a:t>
            </a:r>
            <a:endParaRPr lang="it-IT" sz="2000" dirty="0">
              <a:solidFill>
                <a:srgbClr val="FF0000"/>
              </a:solidFill>
            </a:endParaRPr>
          </a:p>
        </p:txBody>
      </p:sp>
      <p:sp>
        <p:nvSpPr>
          <p:cNvPr id="3" name="Segnaposto contenuto 2"/>
          <p:cNvSpPr>
            <a:spLocks noGrp="1"/>
          </p:cNvSpPr>
          <p:nvPr>
            <p:ph idx="1"/>
          </p:nvPr>
        </p:nvSpPr>
        <p:spPr/>
        <p:txBody>
          <a:bodyPr/>
          <a:lstStyle/>
          <a:p>
            <a:pPr>
              <a:buNone/>
            </a:pPr>
            <a:r>
              <a:rPr lang="it-IT" dirty="0" smtClean="0"/>
              <a:t>   </a:t>
            </a:r>
            <a:r>
              <a:rPr lang="it-IT" sz="2000" dirty="0" smtClean="0">
                <a:solidFill>
                  <a:schemeClr val="tx2"/>
                </a:solidFill>
                <a:latin typeface="+mj-lt"/>
              </a:rPr>
              <a:t>In questa ultima fase ogni alunno compie dei percorsi a </a:t>
            </a:r>
            <a:r>
              <a:rPr lang="it-IT" sz="2000" dirty="0" err="1" smtClean="0">
                <a:solidFill>
                  <a:schemeClr val="tx2"/>
                </a:solidFill>
                <a:latin typeface="+mj-lt"/>
              </a:rPr>
              <a:t>zig</a:t>
            </a:r>
            <a:r>
              <a:rPr lang="it-IT" sz="2000" dirty="0" smtClean="0">
                <a:solidFill>
                  <a:schemeClr val="tx2"/>
                </a:solidFill>
                <a:latin typeface="+mj-lt"/>
              </a:rPr>
              <a:t> </a:t>
            </a:r>
            <a:r>
              <a:rPr lang="it-IT" sz="2000" dirty="0" err="1" smtClean="0">
                <a:solidFill>
                  <a:schemeClr val="tx2"/>
                </a:solidFill>
                <a:latin typeface="+mj-lt"/>
              </a:rPr>
              <a:t>zag</a:t>
            </a:r>
            <a:r>
              <a:rPr lang="it-IT" sz="2000" dirty="0" smtClean="0">
                <a:solidFill>
                  <a:schemeClr val="tx2"/>
                </a:solidFill>
                <a:latin typeface="+mj-lt"/>
              </a:rPr>
              <a:t> tra i birilli, secondo un tempo stabilito. Inoltre, come ultima attività, ogni alunno ha  eseguito delle capriole, che hanno entusiasmato tutti gli alunni,in modo particolare l’alunno certificato. </a:t>
            </a:r>
            <a:endParaRPr lang="it-IT" sz="2000" dirty="0">
              <a:solidFill>
                <a:schemeClr val="tx2"/>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sz="2000" dirty="0" smtClean="0">
                <a:solidFill>
                  <a:srgbClr val="FF0000"/>
                </a:solidFill>
              </a:rPr>
              <a:t>      DOCUMENTAZIONE</a:t>
            </a:r>
            <a:br>
              <a:rPr lang="it-IT" sz="2000" dirty="0" smtClean="0">
                <a:solidFill>
                  <a:srgbClr val="FF0000"/>
                </a:solidFill>
              </a:rPr>
            </a:br>
            <a:endParaRPr lang="it-IT" sz="2000" dirty="0" smtClean="0">
              <a:solidFill>
                <a:srgbClr val="FF0000"/>
              </a:solidFill>
            </a:endParaRPr>
          </a:p>
        </p:txBody>
      </p:sp>
      <p:sp>
        <p:nvSpPr>
          <p:cNvPr id="17411" name="Segnaposto contenuto 2"/>
          <p:cNvSpPr>
            <a:spLocks noGrp="1"/>
          </p:cNvSpPr>
          <p:nvPr>
            <p:ph idx="1"/>
          </p:nvPr>
        </p:nvSpPr>
        <p:spPr/>
        <p:txBody>
          <a:bodyPr/>
          <a:lstStyle/>
          <a:p>
            <a:pPr>
              <a:buNone/>
            </a:pPr>
            <a:r>
              <a:rPr lang="it-IT" sz="2000" dirty="0" smtClean="0"/>
              <a:t>    </a:t>
            </a:r>
            <a:r>
              <a:rPr lang="it-IT" sz="2000" dirty="0" smtClean="0">
                <a:solidFill>
                  <a:schemeClr val="tx2"/>
                </a:solidFill>
              </a:rPr>
              <a:t>Durante tutto il percorso l’alunno è stato supportato dall’insegnante di sostegno, coadiuvato da tutti gli insegnanti della classe, più l’esperto esterno. Sono state messe in atto tutte le strategie necessarie al caso, per agevolare il raggiungimento degli obiettivi stabiliti.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457200" y="549275"/>
            <a:ext cx="8229600" cy="793750"/>
          </a:xfrm>
        </p:spPr>
        <p:txBody>
          <a:bodyPr/>
          <a:lstStyle/>
          <a:p>
            <a:pPr eaLnBrk="1" hangingPunct="1"/>
            <a:r>
              <a:rPr lang="it-IT" sz="2000" dirty="0" smtClean="0">
                <a:solidFill>
                  <a:srgbClr val="FF0000"/>
                </a:solidFill>
              </a:rPr>
              <a:t>Verifica e valutazione</a:t>
            </a:r>
          </a:p>
        </p:txBody>
      </p:sp>
      <p:graphicFrame>
        <p:nvGraphicFramePr>
          <p:cNvPr id="8" name="Segnaposto contenuto 7"/>
          <p:cNvGraphicFramePr>
            <a:graphicFrameLocks noGrp="1"/>
          </p:cNvGraphicFramePr>
          <p:nvPr>
            <p:ph idx="1"/>
            <p:extLst>
              <p:ext uri="{D42A27DB-BD31-4B8C-83A1-F6EECF244321}">
                <p14:modId xmlns="" xmlns:p14="http://schemas.microsoft.com/office/powerpoint/2010/main" val="2537414394"/>
              </p:ext>
            </p:extLst>
          </p:nvPr>
        </p:nvGraphicFramePr>
        <p:xfrm>
          <a:off x="457200" y="1685391"/>
          <a:ext cx="8229600" cy="4735382"/>
        </p:xfrm>
        <a:graphic>
          <a:graphicData uri="http://schemas.openxmlformats.org/drawingml/2006/table">
            <a:tbl>
              <a:tblPr firstRow="1" bandRow="1">
                <a:tableStyleId>{5C22544A-7EE6-4342-B048-85BDC9FD1C3A}</a:tableStyleId>
              </a:tblPr>
              <a:tblGrid>
                <a:gridCol w="4114800"/>
                <a:gridCol w="504056"/>
                <a:gridCol w="720080"/>
                <a:gridCol w="833264"/>
                <a:gridCol w="2057400"/>
              </a:tblGrid>
              <a:tr h="249737">
                <a:tc gridSpan="5">
                  <a:txBody>
                    <a:bodyPr/>
                    <a:lstStyle/>
                    <a:p>
                      <a:pPr algn="ctr"/>
                      <a:r>
                        <a:rPr lang="it-IT" sz="1800" dirty="0" smtClean="0"/>
                        <a:t>Titolo del percorso:</a:t>
                      </a:r>
                      <a:endParaRPr lang="it-IT" sz="1800" dirty="0"/>
                    </a:p>
                  </a:txBody>
                  <a:tcPr marT="45723" marB="45723"/>
                </a:tc>
                <a:tc hMerge="1">
                  <a:txBody>
                    <a:bodyPr/>
                    <a:lstStyle/>
                    <a:p>
                      <a:endParaRPr lang="it-IT" dirty="0"/>
                    </a:p>
                  </a:txBody>
                  <a:tcPr/>
                </a:tc>
                <a:tc hMerge="1">
                  <a:txBody>
                    <a:bodyPr/>
                    <a:lstStyle/>
                    <a:p>
                      <a:endParaRPr lang="it-IT"/>
                    </a:p>
                  </a:txBody>
                  <a:tcPr/>
                </a:tc>
                <a:tc hMerge="1">
                  <a:txBody>
                    <a:bodyPr/>
                    <a:lstStyle/>
                    <a:p>
                      <a:endParaRPr lang="it-IT"/>
                    </a:p>
                  </a:txBody>
                  <a:tcPr/>
                </a:tc>
                <a:tc hMerge="1">
                  <a:txBody>
                    <a:bodyPr/>
                    <a:lstStyle/>
                    <a:p>
                      <a:endParaRPr lang="it-IT" dirty="0"/>
                    </a:p>
                  </a:txBody>
                  <a:tcPr/>
                </a:tc>
              </a:tr>
              <a:tr h="249737">
                <a:tc>
                  <a:txBody>
                    <a:bodyPr/>
                    <a:lstStyle/>
                    <a:p>
                      <a:r>
                        <a:rPr lang="it-IT" sz="1800" dirty="0" smtClean="0"/>
                        <a:t>Nome </a:t>
                      </a:r>
                      <a:endParaRPr lang="it-IT" sz="1800" dirty="0"/>
                    </a:p>
                  </a:txBody>
                  <a:tcPr marT="45723" marB="45723"/>
                </a:tc>
                <a:tc gridSpan="3">
                  <a:txBody>
                    <a:bodyPr/>
                    <a:lstStyle/>
                    <a:p>
                      <a:r>
                        <a:rPr lang="it-IT" sz="1800" dirty="0" smtClean="0"/>
                        <a:t>classe</a:t>
                      </a:r>
                      <a:endParaRPr lang="it-IT" sz="1800" dirty="0"/>
                    </a:p>
                  </a:txBody>
                  <a:tcPr marT="45723" marB="45723"/>
                </a:tc>
                <a:tc hMerge="1">
                  <a:txBody>
                    <a:bodyPr/>
                    <a:lstStyle/>
                    <a:p>
                      <a:endParaRPr lang="it-IT"/>
                    </a:p>
                  </a:txBody>
                  <a:tcPr/>
                </a:tc>
                <a:tc hMerge="1">
                  <a:txBody>
                    <a:bodyPr/>
                    <a:lstStyle/>
                    <a:p>
                      <a:endParaRPr lang="it-IT"/>
                    </a:p>
                  </a:txBody>
                  <a:tcPr/>
                </a:tc>
                <a:tc>
                  <a:txBody>
                    <a:bodyPr/>
                    <a:lstStyle/>
                    <a:p>
                      <a:r>
                        <a:rPr lang="it-IT" sz="1800" dirty="0" smtClean="0"/>
                        <a:t>Data</a:t>
                      </a:r>
                      <a:endParaRPr lang="it-IT" sz="1800" dirty="0"/>
                    </a:p>
                  </a:txBody>
                  <a:tcPr marT="45723" marB="45723"/>
                </a:tc>
              </a:tr>
              <a:tr h="249737">
                <a:tc gridSpan="5">
                  <a:txBody>
                    <a:bodyPr/>
                    <a:lstStyle/>
                    <a:p>
                      <a:pPr algn="ctr"/>
                      <a:r>
                        <a:rPr lang="it-IT" sz="1800" dirty="0" smtClean="0"/>
                        <a:t>Griglia</a:t>
                      </a:r>
                      <a:r>
                        <a:rPr lang="it-IT" sz="1800" baseline="0" dirty="0" smtClean="0"/>
                        <a:t> osservativa</a:t>
                      </a:r>
                      <a:endParaRPr lang="it-IT" sz="1800" dirty="0"/>
                    </a:p>
                  </a:txBody>
                  <a:tcPr marT="45723" marB="45723"/>
                </a:tc>
                <a:tc hMerge="1">
                  <a:txBody>
                    <a:bodyPr/>
                    <a:lstStyle/>
                    <a:p>
                      <a:endParaRPr lang="it-IT" dirty="0"/>
                    </a:p>
                  </a:txBody>
                  <a:tcPr/>
                </a:tc>
                <a:tc hMerge="1">
                  <a:txBody>
                    <a:bodyPr/>
                    <a:lstStyle/>
                    <a:p>
                      <a:endParaRPr lang="it-IT"/>
                    </a:p>
                  </a:txBody>
                  <a:tcPr/>
                </a:tc>
                <a:tc hMerge="1">
                  <a:txBody>
                    <a:bodyPr/>
                    <a:lstStyle/>
                    <a:p>
                      <a:endParaRPr lang="it-IT"/>
                    </a:p>
                  </a:txBody>
                  <a:tcPr/>
                </a:tc>
                <a:tc hMerge="1">
                  <a:txBody>
                    <a:bodyPr/>
                    <a:lstStyle/>
                    <a:p>
                      <a:endParaRPr lang="it-IT" dirty="0"/>
                    </a:p>
                  </a:txBody>
                  <a:tcPr/>
                </a:tc>
              </a:tr>
              <a:tr h="249737">
                <a:tc gridSpan="2">
                  <a:txBody>
                    <a:bodyPr/>
                    <a:lstStyle/>
                    <a:p>
                      <a:pPr algn="ctr"/>
                      <a:r>
                        <a:rPr lang="it-IT" sz="1800" dirty="0" smtClean="0"/>
                        <a:t>Indicatori</a:t>
                      </a:r>
                      <a:r>
                        <a:rPr lang="it-IT" sz="1800" baseline="0" dirty="0" smtClean="0"/>
                        <a:t> di competenza</a:t>
                      </a:r>
                      <a:endParaRPr lang="it-IT" sz="1800" dirty="0"/>
                    </a:p>
                  </a:txBody>
                  <a:tcPr marT="45723" marB="45723"/>
                </a:tc>
                <a:tc hMerge="1">
                  <a:txBody>
                    <a:bodyPr/>
                    <a:lstStyle/>
                    <a:p>
                      <a:pPr algn="ctr"/>
                      <a:endParaRPr lang="it-IT" dirty="0"/>
                    </a:p>
                  </a:txBody>
                  <a:tcPr/>
                </a:tc>
                <a:tc>
                  <a:txBody>
                    <a:bodyPr/>
                    <a:lstStyle/>
                    <a:p>
                      <a:r>
                        <a:rPr lang="it-IT" sz="1800" dirty="0" smtClean="0"/>
                        <a:t>SI</a:t>
                      </a:r>
                      <a:endParaRPr lang="it-IT" sz="1800" dirty="0"/>
                    </a:p>
                  </a:txBody>
                  <a:tcPr marT="45723" marB="45723"/>
                </a:tc>
                <a:tc>
                  <a:txBody>
                    <a:bodyPr/>
                    <a:lstStyle/>
                    <a:p>
                      <a:r>
                        <a:rPr lang="it-IT" sz="1800" dirty="0" smtClean="0"/>
                        <a:t>NO</a:t>
                      </a:r>
                      <a:endParaRPr lang="it-IT" sz="1800" dirty="0"/>
                    </a:p>
                  </a:txBody>
                  <a:tcPr marT="45723" marB="45723"/>
                </a:tc>
                <a:tc>
                  <a:txBody>
                    <a:bodyPr/>
                    <a:lstStyle/>
                    <a:p>
                      <a:pPr algn="ctr"/>
                      <a:r>
                        <a:rPr lang="it-IT" sz="1800" dirty="0" smtClean="0"/>
                        <a:t>Da rafforzare</a:t>
                      </a:r>
                      <a:endParaRPr lang="it-IT" sz="1800" dirty="0"/>
                    </a:p>
                  </a:txBody>
                  <a:tcPr marT="45723" marB="45723"/>
                </a:tc>
              </a:tr>
              <a:tr h="407156">
                <a:tc gridSpan="2">
                  <a:txBody>
                    <a:bodyPr/>
                    <a:lstStyle/>
                    <a:p>
                      <a:pPr algn="just"/>
                      <a:r>
                        <a:rPr lang="it-IT" sz="1400" dirty="0" smtClean="0"/>
                        <a:t>Lavora</a:t>
                      </a:r>
                      <a:r>
                        <a:rPr lang="it-IT" sz="1400" baseline="0" dirty="0" smtClean="0"/>
                        <a:t> in modo autonomo.</a:t>
                      </a:r>
                    </a:p>
                  </a:txBody>
                  <a:tcPr marT="45723" marB="45723"/>
                </a:tc>
                <a:tc hMerge="1">
                  <a:txBody>
                    <a:bodyPr/>
                    <a:lstStyle/>
                    <a:p>
                      <a:endParaRPr lang="it-IT"/>
                    </a:p>
                  </a:txBody>
                  <a:tcPr/>
                </a:tc>
                <a:tc>
                  <a:txBody>
                    <a:bodyPr/>
                    <a:lstStyle/>
                    <a:p>
                      <a:endParaRPr lang="it-IT" sz="1800" dirty="0"/>
                    </a:p>
                  </a:txBody>
                  <a:tcPr marT="45723" marB="45723"/>
                </a:tc>
                <a:tc>
                  <a:txBody>
                    <a:bodyPr/>
                    <a:lstStyle/>
                    <a:p>
                      <a:endParaRPr lang="it-IT" sz="1800" dirty="0"/>
                    </a:p>
                  </a:txBody>
                  <a:tcPr marT="45723" marB="45723"/>
                </a:tc>
                <a:tc>
                  <a:txBody>
                    <a:bodyPr/>
                    <a:lstStyle/>
                    <a:p>
                      <a:pPr algn="ctr"/>
                      <a:endParaRPr lang="it-IT" sz="1800" dirty="0"/>
                    </a:p>
                  </a:txBody>
                  <a:tcPr marT="45723" marB="45723"/>
                </a:tc>
              </a:tr>
              <a:tr h="34893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400" baseline="0" dirty="0" smtClean="0"/>
                        <a:t>Collabora con gli altri.</a:t>
                      </a:r>
                    </a:p>
                    <a:p>
                      <a:pPr algn="just"/>
                      <a:endParaRPr lang="it-IT" sz="1400" dirty="0"/>
                    </a:p>
                  </a:txBody>
                  <a:tcPr marT="45723" marB="45723"/>
                </a:tc>
                <a:tc hMerge="1">
                  <a:txBody>
                    <a:bodyPr/>
                    <a:lstStyle/>
                    <a:p>
                      <a:endParaRPr lang="it-IT"/>
                    </a:p>
                  </a:txBody>
                  <a:tcPr/>
                </a:tc>
                <a:tc>
                  <a:txBody>
                    <a:bodyPr/>
                    <a:lstStyle/>
                    <a:p>
                      <a:endParaRPr lang="it-IT" sz="1800" dirty="0"/>
                    </a:p>
                  </a:txBody>
                  <a:tcPr marT="45723" marB="45723"/>
                </a:tc>
                <a:tc>
                  <a:txBody>
                    <a:bodyPr/>
                    <a:lstStyle/>
                    <a:p>
                      <a:endParaRPr lang="it-IT" sz="1800" dirty="0"/>
                    </a:p>
                  </a:txBody>
                  <a:tcPr marT="45723" marB="45723"/>
                </a:tc>
                <a:tc>
                  <a:txBody>
                    <a:bodyPr/>
                    <a:lstStyle/>
                    <a:p>
                      <a:pPr algn="ctr"/>
                      <a:endParaRPr lang="it-IT" sz="1800" dirty="0"/>
                    </a:p>
                  </a:txBody>
                  <a:tcPr marT="45723" marB="45723"/>
                </a:tc>
              </a:tr>
              <a:tr h="34893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1400" baseline="0" dirty="0" smtClean="0"/>
                        <a:t>Interagisce con i coetanei e con gli insegnanti.</a:t>
                      </a:r>
                    </a:p>
                    <a:p>
                      <a:pPr algn="just"/>
                      <a:endParaRPr lang="it-IT" sz="1400" dirty="0"/>
                    </a:p>
                  </a:txBody>
                  <a:tcPr marT="45723" marB="45723"/>
                </a:tc>
                <a:tc hMerge="1">
                  <a:txBody>
                    <a:bodyPr/>
                    <a:lstStyle/>
                    <a:p>
                      <a:endParaRPr lang="it-IT"/>
                    </a:p>
                  </a:txBody>
                  <a:tcPr/>
                </a:tc>
                <a:tc>
                  <a:txBody>
                    <a:bodyPr/>
                    <a:lstStyle/>
                    <a:p>
                      <a:endParaRPr lang="it-IT" sz="1800" dirty="0"/>
                    </a:p>
                  </a:txBody>
                  <a:tcPr marT="45723" marB="45723"/>
                </a:tc>
                <a:tc>
                  <a:txBody>
                    <a:bodyPr/>
                    <a:lstStyle/>
                    <a:p>
                      <a:endParaRPr lang="it-IT" sz="1800" dirty="0"/>
                    </a:p>
                  </a:txBody>
                  <a:tcPr marT="45723" marB="45723"/>
                </a:tc>
                <a:tc>
                  <a:txBody>
                    <a:bodyPr/>
                    <a:lstStyle/>
                    <a:p>
                      <a:pPr algn="ctr"/>
                      <a:endParaRPr lang="it-IT" sz="1800" dirty="0"/>
                    </a:p>
                  </a:txBody>
                  <a:tcPr marT="45723" marB="45723"/>
                </a:tc>
              </a:tr>
              <a:tr h="297763">
                <a:tc gridSpan="2">
                  <a:txBody>
                    <a:bodyPr/>
                    <a:lstStyle/>
                    <a:p>
                      <a:pPr algn="just"/>
                      <a:r>
                        <a:rPr lang="it-IT" sz="1400" dirty="0" smtClean="0"/>
                        <a:t>E’ interessato alle attività proposte.</a:t>
                      </a:r>
                      <a:endParaRPr lang="it-IT" sz="1400" dirty="0"/>
                    </a:p>
                  </a:txBody>
                  <a:tcPr marT="45723" marB="45723"/>
                </a:tc>
                <a:tc hMerge="1">
                  <a:txBody>
                    <a:bodyPr/>
                    <a:lstStyle/>
                    <a:p>
                      <a:endParaRPr lang="it-IT"/>
                    </a:p>
                  </a:txBody>
                  <a:tcPr/>
                </a:tc>
                <a:tc>
                  <a:txBody>
                    <a:bodyPr/>
                    <a:lstStyle/>
                    <a:p>
                      <a:endParaRPr lang="it-IT" sz="1800" dirty="0"/>
                    </a:p>
                  </a:txBody>
                  <a:tcPr marT="45723" marB="45723"/>
                </a:tc>
                <a:tc>
                  <a:txBody>
                    <a:bodyPr/>
                    <a:lstStyle/>
                    <a:p>
                      <a:endParaRPr lang="it-IT" sz="1800" dirty="0"/>
                    </a:p>
                  </a:txBody>
                  <a:tcPr marT="45723" marB="45723"/>
                </a:tc>
                <a:tc>
                  <a:txBody>
                    <a:bodyPr/>
                    <a:lstStyle/>
                    <a:p>
                      <a:pPr algn="ctr"/>
                      <a:endParaRPr lang="it-IT" sz="1800" dirty="0"/>
                    </a:p>
                  </a:txBody>
                  <a:tcPr marT="45723" marB="45723"/>
                </a:tc>
              </a:tr>
              <a:tr h="269463">
                <a:tc gridSpan="2">
                  <a:txBody>
                    <a:bodyPr/>
                    <a:lstStyle/>
                    <a:p>
                      <a:pPr algn="just"/>
                      <a:r>
                        <a:rPr lang="it-IT" sz="1400" dirty="0" smtClean="0"/>
                        <a:t>Rispetta i tempi e porta a termine le attività.</a:t>
                      </a:r>
                      <a:endParaRPr lang="it-IT" sz="1400" dirty="0"/>
                    </a:p>
                  </a:txBody>
                  <a:tcPr marT="45723" marB="45723"/>
                </a:tc>
                <a:tc hMerge="1">
                  <a:txBody>
                    <a:bodyPr/>
                    <a:lstStyle/>
                    <a:p>
                      <a:endParaRPr lang="it-IT"/>
                    </a:p>
                  </a:txBody>
                  <a:tcPr/>
                </a:tc>
                <a:tc>
                  <a:txBody>
                    <a:bodyPr/>
                    <a:lstStyle/>
                    <a:p>
                      <a:endParaRPr lang="it-IT" sz="1800" dirty="0"/>
                    </a:p>
                  </a:txBody>
                  <a:tcPr marT="45723" marB="45723"/>
                </a:tc>
                <a:tc>
                  <a:txBody>
                    <a:bodyPr/>
                    <a:lstStyle/>
                    <a:p>
                      <a:endParaRPr lang="it-IT" sz="1800" dirty="0"/>
                    </a:p>
                  </a:txBody>
                  <a:tcPr marT="45723" marB="45723"/>
                </a:tc>
                <a:tc>
                  <a:txBody>
                    <a:bodyPr/>
                    <a:lstStyle/>
                    <a:p>
                      <a:pPr algn="ctr"/>
                      <a:endParaRPr lang="it-IT" sz="1800" dirty="0"/>
                    </a:p>
                  </a:txBody>
                  <a:tcPr marT="45723" marB="45723"/>
                </a:tc>
              </a:tr>
              <a:tr h="249737">
                <a:tc gridSpan="2">
                  <a:txBody>
                    <a:bodyPr/>
                    <a:lstStyle/>
                    <a:p>
                      <a:pPr algn="just"/>
                      <a:endParaRPr lang="it-IT" sz="1400" dirty="0"/>
                    </a:p>
                  </a:txBody>
                  <a:tcPr marT="45723" marB="45723"/>
                </a:tc>
                <a:tc hMerge="1">
                  <a:txBody>
                    <a:bodyPr/>
                    <a:lstStyle/>
                    <a:p>
                      <a:endParaRPr lang="it-IT"/>
                    </a:p>
                  </a:txBody>
                  <a:tcPr/>
                </a:tc>
                <a:tc>
                  <a:txBody>
                    <a:bodyPr/>
                    <a:lstStyle/>
                    <a:p>
                      <a:endParaRPr lang="it-IT" sz="1800" dirty="0"/>
                    </a:p>
                  </a:txBody>
                  <a:tcPr marT="45723" marB="45723"/>
                </a:tc>
                <a:tc>
                  <a:txBody>
                    <a:bodyPr/>
                    <a:lstStyle/>
                    <a:p>
                      <a:endParaRPr lang="it-IT" sz="1800" dirty="0"/>
                    </a:p>
                  </a:txBody>
                  <a:tcPr marT="45723" marB="45723"/>
                </a:tc>
                <a:tc>
                  <a:txBody>
                    <a:bodyPr/>
                    <a:lstStyle/>
                    <a:p>
                      <a:pPr algn="ctr"/>
                      <a:endParaRPr lang="it-IT" sz="1800" dirty="0"/>
                    </a:p>
                  </a:txBody>
                  <a:tcPr marT="45723" marB="45723"/>
                </a:tc>
              </a:tr>
              <a:tr h="249737">
                <a:tc gridSpan="2">
                  <a:txBody>
                    <a:bodyPr/>
                    <a:lstStyle/>
                    <a:p>
                      <a:pPr algn="just"/>
                      <a:endParaRPr lang="it-IT" sz="1400" dirty="0"/>
                    </a:p>
                  </a:txBody>
                  <a:tcPr marT="45723" marB="45723"/>
                </a:tc>
                <a:tc hMerge="1">
                  <a:txBody>
                    <a:bodyPr/>
                    <a:lstStyle/>
                    <a:p>
                      <a:endParaRPr lang="it-IT"/>
                    </a:p>
                  </a:txBody>
                  <a:tcPr/>
                </a:tc>
                <a:tc>
                  <a:txBody>
                    <a:bodyPr/>
                    <a:lstStyle/>
                    <a:p>
                      <a:endParaRPr lang="it-IT" sz="1800" dirty="0"/>
                    </a:p>
                  </a:txBody>
                  <a:tcPr marT="45723" marB="45723"/>
                </a:tc>
                <a:tc>
                  <a:txBody>
                    <a:bodyPr/>
                    <a:lstStyle/>
                    <a:p>
                      <a:endParaRPr lang="it-IT" sz="1800" dirty="0"/>
                    </a:p>
                  </a:txBody>
                  <a:tcPr marT="45723" marB="45723"/>
                </a:tc>
                <a:tc>
                  <a:txBody>
                    <a:bodyPr/>
                    <a:lstStyle/>
                    <a:p>
                      <a:pPr algn="ctr"/>
                      <a:endParaRPr lang="it-IT" sz="1800" dirty="0"/>
                    </a:p>
                  </a:txBody>
                  <a:tcPr marT="45723" marB="45723"/>
                </a:tc>
              </a:tr>
              <a:tr h="249737">
                <a:tc gridSpan="2">
                  <a:txBody>
                    <a:bodyPr/>
                    <a:lstStyle/>
                    <a:p>
                      <a:pPr algn="just"/>
                      <a:endParaRPr lang="it-IT" sz="1400" dirty="0"/>
                    </a:p>
                  </a:txBody>
                  <a:tcPr marT="45723" marB="45723"/>
                </a:tc>
                <a:tc hMerge="1">
                  <a:txBody>
                    <a:bodyPr/>
                    <a:lstStyle/>
                    <a:p>
                      <a:endParaRPr lang="it-IT"/>
                    </a:p>
                  </a:txBody>
                  <a:tcPr/>
                </a:tc>
                <a:tc>
                  <a:txBody>
                    <a:bodyPr/>
                    <a:lstStyle/>
                    <a:p>
                      <a:endParaRPr lang="it-IT" sz="1800" dirty="0"/>
                    </a:p>
                  </a:txBody>
                  <a:tcPr marT="45723" marB="45723"/>
                </a:tc>
                <a:tc>
                  <a:txBody>
                    <a:bodyPr/>
                    <a:lstStyle/>
                    <a:p>
                      <a:endParaRPr lang="it-IT" sz="1800" dirty="0"/>
                    </a:p>
                  </a:txBody>
                  <a:tcPr marT="45723" marB="45723"/>
                </a:tc>
                <a:tc>
                  <a:txBody>
                    <a:bodyPr/>
                    <a:lstStyle/>
                    <a:p>
                      <a:pPr algn="ctr"/>
                      <a:endParaRPr lang="it-IT" sz="1800" dirty="0"/>
                    </a:p>
                  </a:txBody>
                  <a:tcPr marT="45723" marB="45723"/>
                </a:tc>
              </a:tr>
            </a:tbl>
          </a:graphicData>
        </a:graphic>
      </p:graphicFrame>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611560" y="1052736"/>
            <a:ext cx="8229600" cy="1143000"/>
          </a:xfrm>
        </p:spPr>
        <p:txBody>
          <a:bodyPr/>
          <a:lstStyle/>
          <a:p>
            <a:pPr eaLnBrk="1" hangingPunct="1"/>
            <a:r>
              <a:rPr lang="it-IT" sz="2000" i="1" dirty="0" smtClean="0">
                <a:solidFill>
                  <a:srgbClr val="FF0000"/>
                </a:solidFill>
              </a:rPr>
              <a:t>Titolo</a:t>
            </a:r>
            <a:r>
              <a:rPr lang="it-IT" sz="2000" i="1" dirty="0" smtClean="0"/>
              <a:t>: GIOCO E IMPARO</a:t>
            </a:r>
            <a:br>
              <a:rPr lang="it-IT" sz="2000" i="1" dirty="0" smtClean="0"/>
            </a:br>
            <a:r>
              <a:rPr lang="it-IT" sz="2000" i="1" dirty="0" smtClean="0">
                <a:solidFill>
                  <a:srgbClr val="FF0000"/>
                </a:solidFill>
              </a:rPr>
              <a:t>Livello scolastico</a:t>
            </a:r>
            <a:r>
              <a:rPr lang="it-IT" sz="2000" i="1" dirty="0" smtClean="0"/>
              <a:t>: SCUOLA PRIMARIA</a:t>
            </a:r>
            <a:br>
              <a:rPr lang="it-IT" sz="2000" i="1" dirty="0" smtClean="0"/>
            </a:br>
            <a:r>
              <a:rPr lang="it-IT" sz="2000" i="1" dirty="0" smtClean="0">
                <a:solidFill>
                  <a:srgbClr val="FF0000"/>
                </a:solidFill>
              </a:rPr>
              <a:t>Area disciplinare</a:t>
            </a:r>
            <a:r>
              <a:rPr lang="it-IT" sz="2000" i="1" dirty="0" smtClean="0"/>
              <a:t>: EDUCAZIONE MOTORIA</a:t>
            </a:r>
            <a:br>
              <a:rPr lang="it-IT" sz="2000" i="1" dirty="0" smtClean="0"/>
            </a:br>
            <a:r>
              <a:rPr lang="it-IT" sz="2000" i="1" dirty="0" smtClean="0">
                <a:solidFill>
                  <a:srgbClr val="FF0000"/>
                </a:solidFill>
              </a:rPr>
              <a:t>Aree interdisciplinari</a:t>
            </a:r>
            <a:r>
              <a:rPr lang="it-IT" sz="2000" i="1" dirty="0" smtClean="0"/>
              <a:t>: ITALIANO ,STORIA, SCIENZE, MUSICA, EDUCAZIONE              MOTORIA</a:t>
            </a:r>
            <a:endParaRPr lang="it-IT" sz="2000" i="1" dirty="0"/>
          </a:p>
        </p:txBody>
      </p:sp>
      <p:pic>
        <p:nvPicPr>
          <p:cNvPr id="1026" name="Picture 2" descr="C:\Users\Vincenzo\Desktop\ob_0c52eb_senza-titolo-600x400.jpg"/>
          <p:cNvPicPr>
            <a:picLocks noGrp="1" noChangeAspect="1" noChangeArrowheads="1"/>
          </p:cNvPicPr>
          <p:nvPr>
            <p:ph idx="1"/>
          </p:nvPr>
        </p:nvPicPr>
        <p:blipFill>
          <a:blip r:embed="rId2"/>
          <a:srcRect/>
          <a:stretch>
            <a:fillRect/>
          </a:stretch>
        </p:blipFill>
        <p:spPr bwMode="auto">
          <a:xfrm>
            <a:off x="2786050" y="2786058"/>
            <a:ext cx="3743331" cy="2670972"/>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457200" y="704850"/>
            <a:ext cx="8229600" cy="1652580"/>
          </a:xfrm>
        </p:spPr>
        <p:txBody>
          <a:bodyPr/>
          <a:lstStyle/>
          <a:p>
            <a:pPr eaLnBrk="1" hangingPunct="1"/>
            <a:r>
              <a:rPr lang="it-IT" sz="2000" dirty="0" smtClean="0">
                <a:solidFill>
                  <a:srgbClr val="FF0000"/>
                </a:solidFill>
              </a:rPr>
              <a:t>Destinatari</a:t>
            </a:r>
            <a:br>
              <a:rPr lang="it-IT" sz="2000" dirty="0" smtClean="0">
                <a:solidFill>
                  <a:srgbClr val="FF0000"/>
                </a:solidFill>
              </a:rPr>
            </a:br>
            <a:r>
              <a:rPr lang="it-IT" sz="2000" dirty="0" smtClean="0"/>
              <a:t/>
            </a:r>
            <a:br>
              <a:rPr lang="it-IT" sz="2000" dirty="0" smtClean="0"/>
            </a:br>
            <a:r>
              <a:rPr lang="it-IT" sz="2000" dirty="0" smtClean="0"/>
              <a:t>Alunni della classe </a:t>
            </a:r>
            <a:r>
              <a:rPr lang="it-IT" sz="2000" dirty="0" smtClean="0">
                <a:latin typeface="Times New Roman" pitchFamily="18" charset="0"/>
                <a:cs typeface="Times New Roman" pitchFamily="18" charset="0"/>
              </a:rPr>
              <a:t>III</a:t>
            </a:r>
            <a:r>
              <a:rPr lang="it-IT" sz="2000" dirty="0" smtClean="0">
                <a:cs typeface="Times New Roman" pitchFamily="18" charset="0"/>
              </a:rPr>
              <a:t> Primaria costituita da 21 alunni: 10 di sesso femminile e 11 di sesso maschile, di cui 1 alunno certificato ai sensi della Legge 104/92.</a:t>
            </a:r>
            <a:endParaRPr lang="it-IT" sz="2000" dirty="0" smtClean="0"/>
          </a:p>
        </p:txBody>
      </p:sp>
      <p:pic>
        <p:nvPicPr>
          <p:cNvPr id="2050" name="Picture 2" descr="C:\Users\Vincenzo\Desktop\APPRENDIMENTO COLLABORATIVO.jpg"/>
          <p:cNvPicPr>
            <a:picLocks noGrp="1" noChangeAspect="1" noChangeArrowheads="1"/>
          </p:cNvPicPr>
          <p:nvPr>
            <p:ph idx="1"/>
          </p:nvPr>
        </p:nvPicPr>
        <p:blipFill>
          <a:blip r:embed="rId2"/>
          <a:srcRect/>
          <a:stretch>
            <a:fillRect/>
          </a:stretch>
        </p:blipFill>
        <p:spPr bwMode="auto">
          <a:xfrm>
            <a:off x="2428860" y="3143248"/>
            <a:ext cx="3898900" cy="3143272"/>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1143000"/>
          </a:xfrm>
        </p:spPr>
        <p:txBody>
          <a:bodyPr/>
          <a:lstStyle/>
          <a:p>
            <a:r>
              <a:rPr lang="it-IT" sz="2000" dirty="0" smtClean="0">
                <a:solidFill>
                  <a:srgbClr val="FF0000"/>
                </a:solidFill>
              </a:rPr>
              <a:t>   Motivazione</a:t>
            </a:r>
            <a:endParaRPr lang="it-IT" sz="2000" dirty="0"/>
          </a:p>
        </p:txBody>
      </p:sp>
      <p:sp>
        <p:nvSpPr>
          <p:cNvPr id="3" name="Segnaposto contenuto 2"/>
          <p:cNvSpPr>
            <a:spLocks noGrp="1"/>
          </p:cNvSpPr>
          <p:nvPr>
            <p:ph idx="1"/>
          </p:nvPr>
        </p:nvSpPr>
        <p:spPr>
          <a:xfrm>
            <a:off x="285720" y="1500174"/>
            <a:ext cx="5857916" cy="4389437"/>
          </a:xfrm>
        </p:spPr>
        <p:txBody>
          <a:bodyPr/>
          <a:lstStyle/>
          <a:p>
            <a:pPr eaLnBrk="1" hangingPunct="1">
              <a:buFont typeface="Arial" charset="0"/>
              <a:buNone/>
              <a:defRPr/>
            </a:pPr>
            <a:r>
              <a:rPr lang="it-IT" sz="2800" dirty="0" smtClean="0"/>
              <a:t>   </a:t>
            </a:r>
            <a:r>
              <a:rPr lang="it-IT" sz="2000" dirty="0" smtClean="0">
                <a:solidFill>
                  <a:schemeClr val="tx2"/>
                </a:solidFill>
                <a:latin typeface="+mj-lt"/>
              </a:rPr>
              <a:t>La scuola  poggia le sue radici su un valore imprescindibile: l’inclusione, che costituisce l’identità  di ogni istituzione scolastica; perciò, tenendo conto delle peculiarità di ciascuno alunno, dei suoi bisogni e delle sue potenzialità, conduce tutti, verso il raggiungimento degli obiettivi. </a:t>
            </a:r>
          </a:p>
          <a:p>
            <a:pPr eaLnBrk="1" hangingPunct="1">
              <a:buFont typeface="Arial" charset="0"/>
              <a:buNone/>
              <a:defRPr/>
            </a:pPr>
            <a:r>
              <a:rPr lang="it-IT" sz="2000" dirty="0" smtClean="0">
                <a:solidFill>
                  <a:schemeClr val="tx2"/>
                </a:solidFill>
                <a:latin typeface="+mj-lt"/>
              </a:rPr>
              <a:t>     L’educazione motoria ,presentata in forma ludica, dinamica variata e interdisciplinare può incidere correttamente sullo sviluppo della personalità. Inoltre costituisce un momento privilegiato di stimolo in campo affettivo e sociale, perché il bambino è coinvolto emotivamente e non è limitata allo sviluppo delle abilità funzionale. </a:t>
            </a:r>
            <a:endParaRPr lang="it-IT" sz="2000" dirty="0">
              <a:latin typeface="+mj-lt"/>
            </a:endParaRPr>
          </a:p>
        </p:txBody>
      </p:sp>
      <p:pic>
        <p:nvPicPr>
          <p:cNvPr id="4" name="Picture 2" descr="C:\Users\Vincenzo\Desktop\La_psicomotricitat.png"/>
          <p:cNvPicPr>
            <a:picLocks noChangeAspect="1" noChangeArrowheads="1"/>
          </p:cNvPicPr>
          <p:nvPr/>
        </p:nvPicPr>
        <p:blipFill>
          <a:blip r:embed="rId2"/>
          <a:srcRect/>
          <a:stretch>
            <a:fillRect/>
          </a:stretch>
        </p:blipFill>
        <p:spPr bwMode="auto">
          <a:xfrm>
            <a:off x="6429388" y="2285992"/>
            <a:ext cx="2405060" cy="227171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285720" y="0"/>
            <a:ext cx="8229600" cy="1428736"/>
          </a:xfrm>
        </p:spPr>
        <p:txBody>
          <a:bodyPr/>
          <a:lstStyle/>
          <a:p>
            <a:r>
              <a:rPr lang="it-IT" sz="2000" dirty="0" smtClean="0">
                <a:solidFill>
                  <a:srgbClr val="FF0000"/>
                </a:solidFill>
              </a:rPr>
              <a:t>     Situazione di partenza (valutazione diagnostica)</a:t>
            </a:r>
          </a:p>
        </p:txBody>
      </p:sp>
      <p:sp>
        <p:nvSpPr>
          <p:cNvPr id="9219" name="Segnaposto contenuto 2"/>
          <p:cNvSpPr>
            <a:spLocks noGrp="1"/>
          </p:cNvSpPr>
          <p:nvPr>
            <p:ph idx="1"/>
          </p:nvPr>
        </p:nvSpPr>
        <p:spPr>
          <a:xfrm>
            <a:off x="214282" y="1643051"/>
            <a:ext cx="8472518" cy="1857388"/>
          </a:xfrm>
        </p:spPr>
        <p:txBody>
          <a:bodyPr/>
          <a:lstStyle/>
          <a:p>
            <a:pPr>
              <a:buFont typeface="Wingdings 2" pitchFamily="18" charset="2"/>
              <a:buNone/>
            </a:pPr>
            <a:r>
              <a:rPr lang="it-IT" sz="2000" dirty="0" smtClean="0">
                <a:solidFill>
                  <a:schemeClr val="tx2"/>
                </a:solidFill>
                <a:latin typeface="+mj-lt"/>
              </a:rPr>
              <a:t>     L’attività proposta nasce da un interesse dell’alunno certificato, dopo un’accurata analisi dei suoi bisogni, verso l’attività motoria. Partendo da questo suo interesse si è cercato di catturare la sua attenzione verso delle attività motorie strutturate, con il coinvolgimento e la partecipazione di tutta la classe. </a:t>
            </a:r>
          </a:p>
          <a:p>
            <a:pPr>
              <a:buFont typeface="Wingdings 2" pitchFamily="18" charset="2"/>
              <a:buNone/>
            </a:pPr>
            <a:endParaRPr lang="it-IT" sz="2000" dirty="0" smtClean="0">
              <a:latin typeface="+mj-lt"/>
            </a:endParaRPr>
          </a:p>
          <a:p>
            <a:pPr>
              <a:buFont typeface="Wingdings 2" pitchFamily="18" charset="2"/>
              <a:buNone/>
            </a:pPr>
            <a:endParaRPr lang="it-IT" sz="2000" dirty="0" smtClean="0">
              <a:latin typeface="+mj-lt"/>
            </a:endParaRPr>
          </a:p>
          <a:p>
            <a:pPr>
              <a:buFont typeface="Wingdings 2" pitchFamily="18" charset="2"/>
              <a:buNone/>
            </a:pPr>
            <a:endParaRPr lang="it-IT" sz="2000" dirty="0" smtClean="0">
              <a:latin typeface="+mj-lt"/>
            </a:endParaRPr>
          </a:p>
        </p:txBody>
      </p:sp>
      <p:pic>
        <p:nvPicPr>
          <p:cNvPr id="4103" name="Picture 7" descr="C:\Users\Vincenzo\Desktop\3-0.png"/>
          <p:cNvPicPr>
            <a:picLocks noChangeAspect="1" noChangeArrowheads="1"/>
          </p:cNvPicPr>
          <p:nvPr/>
        </p:nvPicPr>
        <p:blipFill>
          <a:blip r:embed="rId2"/>
          <a:srcRect/>
          <a:stretch>
            <a:fillRect/>
          </a:stretch>
        </p:blipFill>
        <p:spPr bwMode="auto">
          <a:xfrm>
            <a:off x="1928794" y="3571876"/>
            <a:ext cx="4786346" cy="27860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pPr eaLnBrk="1" hangingPunct="1"/>
            <a:r>
              <a:rPr lang="it-IT" sz="2000" dirty="0" smtClean="0">
                <a:solidFill>
                  <a:srgbClr val="FF0000"/>
                </a:solidFill>
              </a:rPr>
              <a:t> Quando</a:t>
            </a:r>
            <a:r>
              <a:rPr lang="it-IT" dirty="0" smtClean="0"/>
              <a:t> </a:t>
            </a:r>
          </a:p>
        </p:txBody>
      </p:sp>
      <p:sp>
        <p:nvSpPr>
          <p:cNvPr id="10243" name="Segnaposto contenuto 2"/>
          <p:cNvSpPr>
            <a:spLocks noGrp="1"/>
          </p:cNvSpPr>
          <p:nvPr>
            <p:ph idx="1"/>
          </p:nvPr>
        </p:nvSpPr>
        <p:spPr>
          <a:xfrm>
            <a:off x="457200" y="1935163"/>
            <a:ext cx="8229600" cy="850895"/>
          </a:xfrm>
        </p:spPr>
        <p:txBody>
          <a:bodyPr/>
          <a:lstStyle/>
          <a:p>
            <a:pPr eaLnBrk="1" hangingPunct="1">
              <a:buFont typeface="Arial" charset="0"/>
              <a:buNone/>
            </a:pPr>
            <a:r>
              <a:rPr lang="it-IT" sz="2000" dirty="0" smtClean="0">
                <a:solidFill>
                  <a:schemeClr val="tx2"/>
                </a:solidFill>
              </a:rPr>
              <a:t>L’intervento didattico è stato sviluppato nel corso del mese di Aprile.</a:t>
            </a:r>
          </a:p>
          <a:p>
            <a:pPr eaLnBrk="1" hangingPunct="1">
              <a:buFont typeface="Arial" charset="0"/>
              <a:buNone/>
            </a:pPr>
            <a:endParaRPr lang="it-IT" dirty="0" smtClean="0">
              <a:solidFill>
                <a:srgbClr val="FF0000"/>
              </a:solidFill>
            </a:endParaRPr>
          </a:p>
        </p:txBody>
      </p:sp>
      <p:sp>
        <p:nvSpPr>
          <p:cNvPr id="4" name="Titolo 1"/>
          <p:cNvSpPr txBox="1">
            <a:spLocks/>
          </p:cNvSpPr>
          <p:nvPr/>
        </p:nvSpPr>
        <p:spPr bwMode="auto">
          <a:xfrm>
            <a:off x="357158" y="2928934"/>
            <a:ext cx="8229600" cy="873125"/>
          </a:xfrm>
          <a:prstGeom prst="rect">
            <a:avLst/>
          </a:prstGeom>
          <a:noFill/>
          <a:ln w="9525">
            <a:noFill/>
            <a:miter lim="800000"/>
            <a:headEnd/>
            <a:tailEnd/>
          </a:ln>
        </p:spPr>
        <p:txBody>
          <a:bodyPr lIns="0" rIns="0" bIns="0" anchor="b"/>
          <a:lstStyle/>
          <a:p>
            <a:pPr>
              <a:defRPr/>
            </a:pPr>
            <a:r>
              <a:rPr lang="it-IT" sz="2000" dirty="0" smtClean="0">
                <a:solidFill>
                  <a:srgbClr val="FF0000"/>
                </a:solidFill>
                <a:latin typeface="+mj-lt"/>
                <a:ea typeface="+mj-ea"/>
                <a:cs typeface="+mj-cs"/>
              </a:rPr>
              <a:t>   </a:t>
            </a:r>
          </a:p>
          <a:p>
            <a:pPr>
              <a:defRPr/>
            </a:pPr>
            <a:endParaRPr lang="it-IT" sz="2000" dirty="0" smtClean="0">
              <a:solidFill>
                <a:srgbClr val="FF0000"/>
              </a:solidFill>
              <a:latin typeface="+mj-lt"/>
              <a:ea typeface="+mj-ea"/>
              <a:cs typeface="+mj-cs"/>
            </a:endParaRPr>
          </a:p>
          <a:p>
            <a:pPr>
              <a:defRPr/>
            </a:pPr>
            <a:endParaRPr lang="it-IT" sz="2000" dirty="0" smtClean="0">
              <a:solidFill>
                <a:srgbClr val="FF0000"/>
              </a:solidFill>
              <a:latin typeface="+mj-lt"/>
              <a:ea typeface="+mj-ea"/>
              <a:cs typeface="+mj-cs"/>
            </a:endParaRPr>
          </a:p>
          <a:p>
            <a:pPr>
              <a:defRPr/>
            </a:pPr>
            <a:r>
              <a:rPr lang="it-IT" sz="2000" dirty="0" smtClean="0">
                <a:solidFill>
                  <a:srgbClr val="FF0000"/>
                </a:solidFill>
                <a:latin typeface="+mj-lt"/>
                <a:ea typeface="+mj-ea"/>
                <a:cs typeface="+mj-cs"/>
              </a:rPr>
              <a:t>   Dove</a:t>
            </a:r>
          </a:p>
          <a:p>
            <a:pPr>
              <a:defRPr/>
            </a:pPr>
            <a:r>
              <a:rPr lang="it-IT" sz="5000" dirty="0" smtClean="0">
                <a:solidFill>
                  <a:schemeClr val="tx2"/>
                </a:solidFill>
                <a:latin typeface="+mj-lt"/>
                <a:ea typeface="+mj-ea"/>
                <a:cs typeface="+mj-cs"/>
              </a:rPr>
              <a:t> </a:t>
            </a:r>
            <a:endParaRPr lang="it-IT" sz="5000" dirty="0">
              <a:solidFill>
                <a:schemeClr val="tx2"/>
              </a:solidFill>
              <a:latin typeface="+mj-lt"/>
              <a:ea typeface="+mj-ea"/>
              <a:cs typeface="+mj-cs"/>
            </a:endParaRPr>
          </a:p>
        </p:txBody>
      </p:sp>
      <p:sp>
        <p:nvSpPr>
          <p:cNvPr id="5" name="Segnaposto contenuto 2"/>
          <p:cNvSpPr txBox="1">
            <a:spLocks/>
          </p:cNvSpPr>
          <p:nvPr/>
        </p:nvSpPr>
        <p:spPr bwMode="auto">
          <a:xfrm>
            <a:off x="357158" y="3143248"/>
            <a:ext cx="8229600" cy="500066"/>
          </a:xfrm>
          <a:prstGeom prst="rect">
            <a:avLst/>
          </a:prstGeom>
          <a:noFill/>
          <a:ln w="9525">
            <a:noFill/>
            <a:miter lim="800000"/>
            <a:headEnd/>
            <a:tailEnd/>
          </a:ln>
        </p:spPr>
        <p:txBody>
          <a:bodyPr/>
          <a:lstStyle/>
          <a:p>
            <a:pPr marL="273050" indent="-273050">
              <a:spcBef>
                <a:spcPct val="20000"/>
              </a:spcBef>
              <a:buClr>
                <a:srgbClr val="0BD0D9"/>
              </a:buClr>
              <a:buSzPct val="95000"/>
              <a:buFont typeface="Arial" charset="0"/>
              <a:buNone/>
              <a:defRPr/>
            </a:pPr>
            <a:r>
              <a:rPr lang="it-IT" sz="2000" dirty="0" smtClean="0">
                <a:solidFill>
                  <a:schemeClr val="tx2"/>
                </a:solidFill>
                <a:latin typeface="+mn-lt"/>
                <a:cs typeface="+mn-cs"/>
              </a:rPr>
              <a:t> L’attività  è stata svolta in palestra. </a:t>
            </a:r>
            <a:endParaRPr lang="it-IT" sz="2000" dirty="0">
              <a:solidFill>
                <a:schemeClr val="tx2"/>
              </a:solidFill>
              <a:latin typeface="+mn-lt"/>
              <a:cs typeface="+mn-cs"/>
            </a:endParaRPr>
          </a:p>
          <a:p>
            <a:pPr marL="273050" indent="-273050">
              <a:spcBef>
                <a:spcPct val="20000"/>
              </a:spcBef>
              <a:buClr>
                <a:srgbClr val="0BD0D9"/>
              </a:buClr>
              <a:buSzPct val="95000"/>
              <a:buFont typeface="Arial" charset="0"/>
              <a:buNone/>
              <a:defRPr/>
            </a:pPr>
            <a:endParaRPr lang="it-IT" sz="2000" dirty="0">
              <a:solidFill>
                <a:srgbClr val="FF0000"/>
              </a:solidFill>
              <a:latin typeface="+mn-lt"/>
              <a:cs typeface="+mn-cs"/>
            </a:endParaRPr>
          </a:p>
        </p:txBody>
      </p:sp>
      <p:pic>
        <p:nvPicPr>
          <p:cNvPr id="5122" name="Picture 2" descr="C:\Users\Vincenzo\Desktop\images (1).jpg"/>
          <p:cNvPicPr>
            <a:picLocks noChangeAspect="1" noChangeArrowheads="1"/>
          </p:cNvPicPr>
          <p:nvPr/>
        </p:nvPicPr>
        <p:blipFill>
          <a:blip r:embed="rId2"/>
          <a:srcRect/>
          <a:stretch>
            <a:fillRect/>
          </a:stretch>
        </p:blipFill>
        <p:spPr bwMode="auto">
          <a:xfrm>
            <a:off x="4714876" y="3429000"/>
            <a:ext cx="3357586" cy="2286016"/>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nvGraphicFramePr>
        <p:xfrm>
          <a:off x="1524000" y="1714488"/>
          <a:ext cx="609600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ttangolo 9"/>
          <p:cNvSpPr/>
          <p:nvPr/>
        </p:nvSpPr>
        <p:spPr>
          <a:xfrm>
            <a:off x="357158" y="1142984"/>
            <a:ext cx="2453942" cy="707886"/>
          </a:xfrm>
          <a:prstGeom prst="rect">
            <a:avLst/>
          </a:prstGeom>
        </p:spPr>
        <p:txBody>
          <a:bodyPr wrap="none">
            <a:spAutoFit/>
          </a:bodyPr>
          <a:lstStyle/>
          <a:p>
            <a:r>
              <a:rPr lang="it-IT" sz="2000" dirty="0" smtClean="0">
                <a:solidFill>
                  <a:srgbClr val="FF0000"/>
                </a:solidFill>
                <a:latin typeface="+mj-lt"/>
              </a:rPr>
              <a:t>COMPETENZE CHIAVE</a:t>
            </a:r>
          </a:p>
          <a:p>
            <a:endParaRPr lang="it-IT" sz="2000" dirty="0">
              <a:latin typeface="+mj-lt"/>
            </a:endParaRP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1214422"/>
            <a:ext cx="4653325" cy="677108"/>
          </a:xfrm>
          <a:prstGeom prst="rect">
            <a:avLst/>
          </a:prstGeom>
        </p:spPr>
        <p:txBody>
          <a:bodyPr wrap="none">
            <a:spAutoFit/>
          </a:bodyPr>
          <a:lstStyle/>
          <a:p>
            <a:r>
              <a:rPr lang="it-IT" sz="2000" dirty="0" smtClean="0">
                <a:solidFill>
                  <a:srgbClr val="FF0000"/>
                </a:solidFill>
                <a:latin typeface="+mj-lt"/>
              </a:rPr>
              <a:t>Traguardi per lo sviluppo delle competenze</a:t>
            </a:r>
          </a:p>
          <a:p>
            <a:endParaRPr lang="it-IT" dirty="0"/>
          </a:p>
        </p:txBody>
      </p:sp>
      <p:graphicFrame>
        <p:nvGraphicFramePr>
          <p:cNvPr id="3" name="Diagramma 2"/>
          <p:cNvGraphicFramePr/>
          <p:nvPr/>
        </p:nvGraphicFramePr>
        <p:xfrm>
          <a:off x="1857356" y="1928802"/>
          <a:ext cx="5619768"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nvGraphicFramePr>
        <p:xfrm>
          <a:off x="428596" y="1714488"/>
          <a:ext cx="821537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357158" y="1142984"/>
            <a:ext cx="2442143" cy="400110"/>
          </a:xfrm>
          <a:prstGeom prst="rect">
            <a:avLst/>
          </a:prstGeom>
        </p:spPr>
        <p:txBody>
          <a:bodyPr wrap="none">
            <a:spAutoFit/>
          </a:bodyPr>
          <a:lstStyle/>
          <a:p>
            <a:r>
              <a:rPr lang="it-IT" sz="2000" dirty="0" smtClean="0">
                <a:solidFill>
                  <a:srgbClr val="FF0000"/>
                </a:solidFill>
                <a:latin typeface="+mj-lt"/>
              </a:rPr>
              <a:t>OBIETTIVI FORMATIVI</a:t>
            </a:r>
            <a:endParaRPr lang="it-IT" sz="2000"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1447</TotalTime>
  <Words>559</Words>
  <Application>Microsoft Office PowerPoint</Application>
  <PresentationFormat>Presentazione su schermo (4:3)</PresentationFormat>
  <Paragraphs>80</Paragraphs>
  <Slides>19</Slides>
  <Notes>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Equinozio</vt:lpstr>
      <vt:lpstr>L'apprendimento cooperativo è un metodo di insegnamento / apprendimento che utilizza i piccoli gruppi attraverso i quali è possibile migliorare sia gli apprendimenti che le relazioni sociali. Questa procedura è molto usata tra i docenti della scuola PRIMARIA anche per l'inclusione degli alunni con bisogni educativi speciali. Nell’ambito del laboratorio il docente  progetti un intervento didattico multidisciplinare atto a promuovere nella sua classe gruppi cooperativi alla presenza di alunni con disabilità.</vt:lpstr>
      <vt:lpstr>Titolo: GIOCO E IMPARO Livello scolastico: SCUOLA PRIMARIA Area disciplinare: EDUCAZIONE MOTORIA Aree interdisciplinari: ITALIANO ,STORIA, SCIENZE, MUSICA, EDUCAZIONE              MOTORIA</vt:lpstr>
      <vt:lpstr>Destinatari  Alunni della classe III Primaria costituita da 21 alunni: 10 di sesso femminile e 11 di sesso maschile, di cui 1 alunno certificato ai sensi della Legge 104/92.</vt:lpstr>
      <vt:lpstr>   Motivazione</vt:lpstr>
      <vt:lpstr>     Situazione di partenza (valutazione diagnostica)</vt:lpstr>
      <vt:lpstr> Quando </vt:lpstr>
      <vt:lpstr>Diapositiva 7</vt:lpstr>
      <vt:lpstr>Diapositiva 8</vt:lpstr>
      <vt:lpstr>Diapositiva 9</vt:lpstr>
      <vt:lpstr>   OBIETTIVI SPECIFICI  D’ APPRENDIMENTO   Favorire lo sviluppo degli schemi motori di base:  camminare, correre, saltare e giocare. Sviluppare le basi per praticare qualsiasi attività sportiva.  </vt:lpstr>
      <vt:lpstr>Scelte metodologiche </vt:lpstr>
      <vt:lpstr>Materiali e strumenti</vt:lpstr>
      <vt:lpstr>Con che cosa</vt:lpstr>
      <vt:lpstr>Attività prima fase       Dopo una attenta programmazione delle attività da svolgere e dopo aver strutturato l’ambiente, per evitare stati d’ansia eccessiva nell’alunno certificato, l’attività è stata suddivisa in varie fasi. Nella prima fase sono stati proposti esercizi per consolidare le abilità motorie più generali, quelle più utili alla vita quotidiana: camminare lentamente, velocemente, in fila indiana, affiancati ad un altro e al suo passo. Saltare a piedi uniti e su un solo piede; saltare dentro e fuori da un cerchio.  </vt:lpstr>
      <vt:lpstr>Attività seconda fase  In questa fase ad ogni alunno è stato proposto prima di camminare in un corridoio largo tracciato con i birilli; poi in un corridoio più stretto, lungo una linea tracciata per terra con un nastro adesivo.</vt:lpstr>
      <vt:lpstr>Attività terza fase  Ogni alunno è stato invitato a compiere un percorso breve, delimitato da quattro blocchi disposti in continuità.  Altra attività è stata quella di lanciare la palla e imparare a prenderla con entrambe le mani.</vt:lpstr>
      <vt:lpstr>      Attività quarta fase</vt:lpstr>
      <vt:lpstr>      DOCUMENTAZIONE </vt:lpstr>
      <vt:lpstr>Verifica e valutazione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CONCORSO DOCENTI 2012</dc:title>
  <dc:creator>Home</dc:creator>
  <cp:lastModifiedBy>Vincenzo</cp:lastModifiedBy>
  <cp:revision>212</cp:revision>
  <dcterms:created xsi:type="dcterms:W3CDTF">2013-05-16T15:40:10Z</dcterms:created>
  <dcterms:modified xsi:type="dcterms:W3CDTF">2020-06-07T17:06:29Z</dcterms:modified>
</cp:coreProperties>
</file>